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21.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0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Lst>
  <p:sldSz cy="5143500" cx="9144000"/>
  <p:notesSz cx="6858000" cy="9144000"/>
  <p:embeddedFontLst>
    <p:embeddedFont>
      <p:font typeface="Poppins"/>
      <p:regular r:id="rId57"/>
      <p:bold r:id="rId58"/>
      <p:italic r:id="rId59"/>
      <p:boldItalic r:id="rId60"/>
    </p:embeddedFont>
    <p:embeddedFont>
      <p:font typeface="Poppins Light"/>
      <p:regular r:id="rId61"/>
      <p:bold r:id="rId62"/>
      <p:italic r:id="rId63"/>
      <p:boldItalic r:id="rId64"/>
    </p:embeddedFont>
    <p:embeddedFont>
      <p:font typeface="Poppins Medium"/>
      <p:regular r:id="rId65"/>
      <p:bold r:id="rId66"/>
      <p:italic r:id="rId67"/>
      <p:boldItalic r:id="rId68"/>
    </p:embeddedFont>
    <p:embeddedFont>
      <p:font typeface="Poppins SemiBold"/>
      <p:regular r:id="rId69"/>
      <p:bold r:id="rId70"/>
      <p:italic r:id="rId71"/>
      <p:boldItalic r:id="rId7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2" Type="http://schemas.openxmlformats.org/officeDocument/2006/relationships/font" Target="fonts/PoppinsSemiBold-boldItalic.fntdata"/><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71" Type="http://schemas.openxmlformats.org/officeDocument/2006/relationships/font" Target="fonts/PoppinsSemiBold-italic.fntdata"/><Relationship Id="rId70" Type="http://schemas.openxmlformats.org/officeDocument/2006/relationships/font" Target="fonts/PoppinsSemiBold-bold.fntdata"/><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font" Target="fonts/PoppinsLight-bold.fntdata"/><Relationship Id="rId61" Type="http://schemas.openxmlformats.org/officeDocument/2006/relationships/font" Target="fonts/PoppinsLight-regular.fntdata"/><Relationship Id="rId20" Type="http://schemas.openxmlformats.org/officeDocument/2006/relationships/slide" Target="slides/slide15.xml"/><Relationship Id="rId64" Type="http://schemas.openxmlformats.org/officeDocument/2006/relationships/font" Target="fonts/PoppinsLight-boldItalic.fntdata"/><Relationship Id="rId63" Type="http://schemas.openxmlformats.org/officeDocument/2006/relationships/font" Target="fonts/PoppinsLight-italic.fntdata"/><Relationship Id="rId22" Type="http://schemas.openxmlformats.org/officeDocument/2006/relationships/slide" Target="slides/slide17.xml"/><Relationship Id="rId66" Type="http://schemas.openxmlformats.org/officeDocument/2006/relationships/font" Target="fonts/PoppinsMedium-bold.fntdata"/><Relationship Id="rId21" Type="http://schemas.openxmlformats.org/officeDocument/2006/relationships/slide" Target="slides/slide16.xml"/><Relationship Id="rId65" Type="http://schemas.openxmlformats.org/officeDocument/2006/relationships/font" Target="fonts/PoppinsMedium-regular.fntdata"/><Relationship Id="rId24" Type="http://schemas.openxmlformats.org/officeDocument/2006/relationships/slide" Target="slides/slide19.xml"/><Relationship Id="rId68" Type="http://schemas.openxmlformats.org/officeDocument/2006/relationships/font" Target="fonts/PoppinsMedium-boldItalic.fntdata"/><Relationship Id="rId23" Type="http://schemas.openxmlformats.org/officeDocument/2006/relationships/slide" Target="slides/slide18.xml"/><Relationship Id="rId67" Type="http://schemas.openxmlformats.org/officeDocument/2006/relationships/font" Target="fonts/PoppinsMedium-italic.fntdata"/><Relationship Id="rId60" Type="http://schemas.openxmlformats.org/officeDocument/2006/relationships/font" Target="fonts/Poppins-boldItalic.fntdata"/><Relationship Id="rId26" Type="http://schemas.openxmlformats.org/officeDocument/2006/relationships/slide" Target="slides/slide21.xml"/><Relationship Id="rId25" Type="http://schemas.openxmlformats.org/officeDocument/2006/relationships/slide" Target="slides/slide20.xml"/><Relationship Id="rId69" Type="http://schemas.openxmlformats.org/officeDocument/2006/relationships/font" Target="fonts/PoppinsSemiBold-regular.fntdata"/><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slide" Target="slides/slide50.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font" Target="fonts/Poppins-regular.fntdata"/><Relationship Id="rId12" Type="http://schemas.openxmlformats.org/officeDocument/2006/relationships/slide" Target="slides/slide7.xml"/><Relationship Id="rId56" Type="http://schemas.openxmlformats.org/officeDocument/2006/relationships/slide" Target="slides/slide51.xml"/><Relationship Id="rId15" Type="http://schemas.openxmlformats.org/officeDocument/2006/relationships/slide" Target="slides/slide10.xml"/><Relationship Id="rId59" Type="http://schemas.openxmlformats.org/officeDocument/2006/relationships/font" Target="fonts/Poppins-italic.fntdata"/><Relationship Id="rId14" Type="http://schemas.openxmlformats.org/officeDocument/2006/relationships/slide" Target="slides/slide9.xml"/><Relationship Id="rId58" Type="http://schemas.openxmlformats.org/officeDocument/2006/relationships/font" Target="fonts/Poppins-bold.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8" name="Shape 438"/>
        <p:cNvGrpSpPr/>
        <p:nvPr/>
      </p:nvGrpSpPr>
      <p:grpSpPr>
        <a:xfrm>
          <a:off x="0" y="0"/>
          <a:ext cx="0" cy="0"/>
          <a:chOff x="0" y="0"/>
          <a:chExt cx="0" cy="0"/>
        </a:xfrm>
      </p:grpSpPr>
      <p:sp>
        <p:nvSpPr>
          <p:cNvPr id="439" name="Google Shape;439;g3fabc6d5c7a_2_1293: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g3fabc6d5c7a_2_129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5" name="Shape 445"/>
        <p:cNvGrpSpPr/>
        <p:nvPr/>
      </p:nvGrpSpPr>
      <p:grpSpPr>
        <a:xfrm>
          <a:off x="0" y="0"/>
          <a:ext cx="0" cy="0"/>
          <a:chOff x="0" y="0"/>
          <a:chExt cx="0" cy="0"/>
        </a:xfrm>
      </p:grpSpPr>
      <p:sp>
        <p:nvSpPr>
          <p:cNvPr id="446" name="Google Shape;446;g3fad4549b24_0_456: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47" name="Google Shape;447;g3fad4549b24_0_4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3" name="Shape 453"/>
        <p:cNvGrpSpPr/>
        <p:nvPr/>
      </p:nvGrpSpPr>
      <p:grpSpPr>
        <a:xfrm>
          <a:off x="0" y="0"/>
          <a:ext cx="0" cy="0"/>
          <a:chOff x="0" y="0"/>
          <a:chExt cx="0" cy="0"/>
        </a:xfrm>
      </p:grpSpPr>
      <p:sp>
        <p:nvSpPr>
          <p:cNvPr id="454" name="Google Shape;454;g3fad4549b24_0_465: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g3fad4549b24_0_46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0" name="Shape 460"/>
        <p:cNvGrpSpPr/>
        <p:nvPr/>
      </p:nvGrpSpPr>
      <p:grpSpPr>
        <a:xfrm>
          <a:off x="0" y="0"/>
          <a:ext cx="0" cy="0"/>
          <a:chOff x="0" y="0"/>
          <a:chExt cx="0" cy="0"/>
        </a:xfrm>
      </p:grpSpPr>
      <p:sp>
        <p:nvSpPr>
          <p:cNvPr id="461" name="Google Shape;461;g3fad4549b24_0_474: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62" name="Google Shape;462;g3fad4549b24_0_47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8" name="Shape 468"/>
        <p:cNvGrpSpPr/>
        <p:nvPr/>
      </p:nvGrpSpPr>
      <p:grpSpPr>
        <a:xfrm>
          <a:off x="0" y="0"/>
          <a:ext cx="0" cy="0"/>
          <a:chOff x="0" y="0"/>
          <a:chExt cx="0" cy="0"/>
        </a:xfrm>
      </p:grpSpPr>
      <p:sp>
        <p:nvSpPr>
          <p:cNvPr id="469" name="Google Shape;469;g3fad4549b24_0_481: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g3fad4549b24_0_48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5" name="Shape 475"/>
        <p:cNvGrpSpPr/>
        <p:nvPr/>
      </p:nvGrpSpPr>
      <p:grpSpPr>
        <a:xfrm>
          <a:off x="0" y="0"/>
          <a:ext cx="0" cy="0"/>
          <a:chOff x="0" y="0"/>
          <a:chExt cx="0" cy="0"/>
        </a:xfrm>
      </p:grpSpPr>
      <p:sp>
        <p:nvSpPr>
          <p:cNvPr id="476" name="Google Shape;476;g3fad4549b24_0_487: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g3fad4549b24_0_48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2" name="Shape 482"/>
        <p:cNvGrpSpPr/>
        <p:nvPr/>
      </p:nvGrpSpPr>
      <p:grpSpPr>
        <a:xfrm>
          <a:off x="0" y="0"/>
          <a:ext cx="0" cy="0"/>
          <a:chOff x="0" y="0"/>
          <a:chExt cx="0" cy="0"/>
        </a:xfrm>
      </p:grpSpPr>
      <p:sp>
        <p:nvSpPr>
          <p:cNvPr id="483" name="Google Shape;483;g3fb0d04cce2_0_2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84" name="Google Shape;484;g3fb0d04cce2_0_2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9" name="Shape 489"/>
        <p:cNvGrpSpPr/>
        <p:nvPr/>
      </p:nvGrpSpPr>
      <p:grpSpPr>
        <a:xfrm>
          <a:off x="0" y="0"/>
          <a:ext cx="0" cy="0"/>
          <a:chOff x="0" y="0"/>
          <a:chExt cx="0" cy="0"/>
        </a:xfrm>
      </p:grpSpPr>
      <p:sp>
        <p:nvSpPr>
          <p:cNvPr id="490" name="Google Shape;490;g3fb0d04cce2_0_2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91" name="Google Shape;491;g3fb0d04cce2_0_2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6" name="Shape 496"/>
        <p:cNvGrpSpPr/>
        <p:nvPr/>
      </p:nvGrpSpPr>
      <p:grpSpPr>
        <a:xfrm>
          <a:off x="0" y="0"/>
          <a:ext cx="0" cy="0"/>
          <a:chOff x="0" y="0"/>
          <a:chExt cx="0" cy="0"/>
        </a:xfrm>
      </p:grpSpPr>
      <p:sp>
        <p:nvSpPr>
          <p:cNvPr id="497" name="Google Shape;497;g3fb0d04cce2_0_2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g3fb0d04cce2_0_2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3" name="Shape 503"/>
        <p:cNvGrpSpPr/>
        <p:nvPr/>
      </p:nvGrpSpPr>
      <p:grpSpPr>
        <a:xfrm>
          <a:off x="0" y="0"/>
          <a:ext cx="0" cy="0"/>
          <a:chOff x="0" y="0"/>
          <a:chExt cx="0" cy="0"/>
        </a:xfrm>
      </p:grpSpPr>
      <p:sp>
        <p:nvSpPr>
          <p:cNvPr id="504" name="Google Shape;504;g3fb0d04cce2_0_2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05" name="Google Shape;505;g3fb0d04cce2_0_2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0" name="Shape 510"/>
        <p:cNvGrpSpPr/>
        <p:nvPr/>
      </p:nvGrpSpPr>
      <p:grpSpPr>
        <a:xfrm>
          <a:off x="0" y="0"/>
          <a:ext cx="0" cy="0"/>
          <a:chOff x="0" y="0"/>
          <a:chExt cx="0" cy="0"/>
        </a:xfrm>
      </p:grpSpPr>
      <p:sp>
        <p:nvSpPr>
          <p:cNvPr id="511" name="Google Shape;511;g3fb0d04cce2_0_3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g3fb0d04cce2_0_3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7" name="Shape 517"/>
        <p:cNvGrpSpPr/>
        <p:nvPr/>
      </p:nvGrpSpPr>
      <p:grpSpPr>
        <a:xfrm>
          <a:off x="0" y="0"/>
          <a:ext cx="0" cy="0"/>
          <a:chOff x="0" y="0"/>
          <a:chExt cx="0" cy="0"/>
        </a:xfrm>
      </p:grpSpPr>
      <p:sp>
        <p:nvSpPr>
          <p:cNvPr id="518" name="Google Shape;518;g3fb0d04cce2_0_3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g3fb0d04cce2_0_3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4" name="Shape 524"/>
        <p:cNvGrpSpPr/>
        <p:nvPr/>
      </p:nvGrpSpPr>
      <p:grpSpPr>
        <a:xfrm>
          <a:off x="0" y="0"/>
          <a:ext cx="0" cy="0"/>
          <a:chOff x="0" y="0"/>
          <a:chExt cx="0" cy="0"/>
        </a:xfrm>
      </p:grpSpPr>
      <p:sp>
        <p:nvSpPr>
          <p:cNvPr id="525" name="Google Shape;525;g3fb0d04cce2_0_3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26" name="Google Shape;526;g3fb0d04cce2_0_3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1" name="Shape 531"/>
        <p:cNvGrpSpPr/>
        <p:nvPr/>
      </p:nvGrpSpPr>
      <p:grpSpPr>
        <a:xfrm>
          <a:off x="0" y="0"/>
          <a:ext cx="0" cy="0"/>
          <a:chOff x="0" y="0"/>
          <a:chExt cx="0" cy="0"/>
        </a:xfrm>
      </p:grpSpPr>
      <p:sp>
        <p:nvSpPr>
          <p:cNvPr id="532" name="Google Shape;532;g3fb0d04cce2_0_3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33" name="Google Shape;533;g3fb0d04cce2_0_3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8" name="Shape 538"/>
        <p:cNvGrpSpPr/>
        <p:nvPr/>
      </p:nvGrpSpPr>
      <p:grpSpPr>
        <a:xfrm>
          <a:off x="0" y="0"/>
          <a:ext cx="0" cy="0"/>
          <a:chOff x="0" y="0"/>
          <a:chExt cx="0" cy="0"/>
        </a:xfrm>
      </p:grpSpPr>
      <p:sp>
        <p:nvSpPr>
          <p:cNvPr id="539" name="Google Shape;539;g3fb0d04cce2_0_3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40" name="Google Shape;540;g3fb0d04cce2_0_3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5" name="Shape 545"/>
        <p:cNvGrpSpPr/>
        <p:nvPr/>
      </p:nvGrpSpPr>
      <p:grpSpPr>
        <a:xfrm>
          <a:off x="0" y="0"/>
          <a:ext cx="0" cy="0"/>
          <a:chOff x="0" y="0"/>
          <a:chExt cx="0" cy="0"/>
        </a:xfrm>
      </p:grpSpPr>
      <p:sp>
        <p:nvSpPr>
          <p:cNvPr id="546" name="Google Shape;546;g3fb0d04cce2_0_3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g3fb0d04cce2_0_3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2" name="Shape 552"/>
        <p:cNvGrpSpPr/>
        <p:nvPr/>
      </p:nvGrpSpPr>
      <p:grpSpPr>
        <a:xfrm>
          <a:off x="0" y="0"/>
          <a:ext cx="0" cy="0"/>
          <a:chOff x="0" y="0"/>
          <a:chExt cx="0" cy="0"/>
        </a:xfrm>
      </p:grpSpPr>
      <p:sp>
        <p:nvSpPr>
          <p:cNvPr id="553" name="Google Shape;553;g3fb0d04cce2_0_3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54" name="Google Shape;554;g3fb0d04cce2_0_3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9" name="Shape 559"/>
        <p:cNvGrpSpPr/>
        <p:nvPr/>
      </p:nvGrpSpPr>
      <p:grpSpPr>
        <a:xfrm>
          <a:off x="0" y="0"/>
          <a:ext cx="0" cy="0"/>
          <a:chOff x="0" y="0"/>
          <a:chExt cx="0" cy="0"/>
        </a:xfrm>
      </p:grpSpPr>
      <p:sp>
        <p:nvSpPr>
          <p:cNvPr id="560" name="Google Shape;560;g3fb0d04cce2_0_3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g3fb0d04cce2_0_3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6" name="Shape 566"/>
        <p:cNvGrpSpPr/>
        <p:nvPr/>
      </p:nvGrpSpPr>
      <p:grpSpPr>
        <a:xfrm>
          <a:off x="0" y="0"/>
          <a:ext cx="0" cy="0"/>
          <a:chOff x="0" y="0"/>
          <a:chExt cx="0" cy="0"/>
        </a:xfrm>
      </p:grpSpPr>
      <p:sp>
        <p:nvSpPr>
          <p:cNvPr id="567" name="Google Shape;567;g3fb0d04cce2_0_3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68" name="Google Shape;568;g3fb0d04cce2_0_3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3" name="Shape 573"/>
        <p:cNvGrpSpPr/>
        <p:nvPr/>
      </p:nvGrpSpPr>
      <p:grpSpPr>
        <a:xfrm>
          <a:off x="0" y="0"/>
          <a:ext cx="0" cy="0"/>
          <a:chOff x="0" y="0"/>
          <a:chExt cx="0" cy="0"/>
        </a:xfrm>
      </p:grpSpPr>
      <p:sp>
        <p:nvSpPr>
          <p:cNvPr id="574" name="Google Shape;574;g3fb0d04cce2_0_3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75" name="Google Shape;575;g3fb0d04cce2_0_3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0" name="Shape 580"/>
        <p:cNvGrpSpPr/>
        <p:nvPr/>
      </p:nvGrpSpPr>
      <p:grpSpPr>
        <a:xfrm>
          <a:off x="0" y="0"/>
          <a:ext cx="0" cy="0"/>
          <a:chOff x="0" y="0"/>
          <a:chExt cx="0" cy="0"/>
        </a:xfrm>
      </p:grpSpPr>
      <p:sp>
        <p:nvSpPr>
          <p:cNvPr id="581" name="Google Shape;581;g3fb0d04cce2_0_3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82" name="Google Shape;582;g3fb0d04cce2_0_3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7" name="Shape 587"/>
        <p:cNvGrpSpPr/>
        <p:nvPr/>
      </p:nvGrpSpPr>
      <p:grpSpPr>
        <a:xfrm>
          <a:off x="0" y="0"/>
          <a:ext cx="0" cy="0"/>
          <a:chOff x="0" y="0"/>
          <a:chExt cx="0" cy="0"/>
        </a:xfrm>
      </p:grpSpPr>
      <p:sp>
        <p:nvSpPr>
          <p:cNvPr id="588" name="Google Shape;588;g3fb0d04cce2_0_3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89" name="Google Shape;589;g3fb0d04cce2_0_3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4" name="Shape 594"/>
        <p:cNvGrpSpPr/>
        <p:nvPr/>
      </p:nvGrpSpPr>
      <p:grpSpPr>
        <a:xfrm>
          <a:off x="0" y="0"/>
          <a:ext cx="0" cy="0"/>
          <a:chOff x="0" y="0"/>
          <a:chExt cx="0" cy="0"/>
        </a:xfrm>
      </p:grpSpPr>
      <p:sp>
        <p:nvSpPr>
          <p:cNvPr id="595" name="Google Shape;595;g3fb0d04cce2_0_3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96" name="Google Shape;596;g3fb0d04cce2_0_3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1" name="Shape 601"/>
        <p:cNvGrpSpPr/>
        <p:nvPr/>
      </p:nvGrpSpPr>
      <p:grpSpPr>
        <a:xfrm>
          <a:off x="0" y="0"/>
          <a:ext cx="0" cy="0"/>
          <a:chOff x="0" y="0"/>
          <a:chExt cx="0" cy="0"/>
        </a:xfrm>
      </p:grpSpPr>
      <p:sp>
        <p:nvSpPr>
          <p:cNvPr id="602" name="Google Shape;602;g3fb0d04cce2_0_3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03" name="Google Shape;603;g3fb0d04cce2_0_3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8" name="Shape 608"/>
        <p:cNvGrpSpPr/>
        <p:nvPr/>
      </p:nvGrpSpPr>
      <p:grpSpPr>
        <a:xfrm>
          <a:off x="0" y="0"/>
          <a:ext cx="0" cy="0"/>
          <a:chOff x="0" y="0"/>
          <a:chExt cx="0" cy="0"/>
        </a:xfrm>
      </p:grpSpPr>
      <p:sp>
        <p:nvSpPr>
          <p:cNvPr id="609" name="Google Shape;609;g3fb0d04cce2_0_3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10" name="Google Shape;610;g3fb0d04cce2_0_3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5" name="Shape 615"/>
        <p:cNvGrpSpPr/>
        <p:nvPr/>
      </p:nvGrpSpPr>
      <p:grpSpPr>
        <a:xfrm>
          <a:off x="0" y="0"/>
          <a:ext cx="0" cy="0"/>
          <a:chOff x="0" y="0"/>
          <a:chExt cx="0" cy="0"/>
        </a:xfrm>
      </p:grpSpPr>
      <p:sp>
        <p:nvSpPr>
          <p:cNvPr id="616" name="Google Shape;616;g3fb0d04cce2_0_3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17" name="Google Shape;617;g3fb0d04cce2_0_3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2" name="Shape 622"/>
        <p:cNvGrpSpPr/>
        <p:nvPr/>
      </p:nvGrpSpPr>
      <p:grpSpPr>
        <a:xfrm>
          <a:off x="0" y="0"/>
          <a:ext cx="0" cy="0"/>
          <a:chOff x="0" y="0"/>
          <a:chExt cx="0" cy="0"/>
        </a:xfrm>
      </p:grpSpPr>
      <p:sp>
        <p:nvSpPr>
          <p:cNvPr id="623" name="Google Shape;623;g3fb0d04cce2_0_3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g3fb0d04cce2_0_3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9" name="Shape 629"/>
        <p:cNvGrpSpPr/>
        <p:nvPr/>
      </p:nvGrpSpPr>
      <p:grpSpPr>
        <a:xfrm>
          <a:off x="0" y="0"/>
          <a:ext cx="0" cy="0"/>
          <a:chOff x="0" y="0"/>
          <a:chExt cx="0" cy="0"/>
        </a:xfrm>
      </p:grpSpPr>
      <p:sp>
        <p:nvSpPr>
          <p:cNvPr id="630" name="Google Shape;630;g3fb0d04cce2_0_4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31" name="Google Shape;631;g3fb0d04cce2_0_4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6" name="Shape 636"/>
        <p:cNvGrpSpPr/>
        <p:nvPr/>
      </p:nvGrpSpPr>
      <p:grpSpPr>
        <a:xfrm>
          <a:off x="0" y="0"/>
          <a:ext cx="0" cy="0"/>
          <a:chOff x="0" y="0"/>
          <a:chExt cx="0" cy="0"/>
        </a:xfrm>
      </p:grpSpPr>
      <p:sp>
        <p:nvSpPr>
          <p:cNvPr id="637" name="Google Shape;637;g3fb0d04cce2_0_4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38" name="Google Shape;638;g3fb0d04cce2_0_4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3" name="Shape 643"/>
        <p:cNvGrpSpPr/>
        <p:nvPr/>
      </p:nvGrpSpPr>
      <p:grpSpPr>
        <a:xfrm>
          <a:off x="0" y="0"/>
          <a:ext cx="0" cy="0"/>
          <a:chOff x="0" y="0"/>
          <a:chExt cx="0" cy="0"/>
        </a:xfrm>
      </p:grpSpPr>
      <p:sp>
        <p:nvSpPr>
          <p:cNvPr id="644" name="Google Shape;644;g3fb0d04cce2_0_4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45" name="Google Shape;645;g3fb0d04cce2_0_4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0" name="Shape 650"/>
        <p:cNvGrpSpPr/>
        <p:nvPr/>
      </p:nvGrpSpPr>
      <p:grpSpPr>
        <a:xfrm>
          <a:off x="0" y="0"/>
          <a:ext cx="0" cy="0"/>
          <a:chOff x="0" y="0"/>
          <a:chExt cx="0" cy="0"/>
        </a:xfrm>
      </p:grpSpPr>
      <p:sp>
        <p:nvSpPr>
          <p:cNvPr id="651" name="Google Shape;651;g3fb0d04cce2_0_4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52" name="Google Shape;652;g3fb0d04cce2_0_4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7" name="Shape 657"/>
        <p:cNvGrpSpPr/>
        <p:nvPr/>
      </p:nvGrpSpPr>
      <p:grpSpPr>
        <a:xfrm>
          <a:off x="0" y="0"/>
          <a:ext cx="0" cy="0"/>
          <a:chOff x="0" y="0"/>
          <a:chExt cx="0" cy="0"/>
        </a:xfrm>
      </p:grpSpPr>
      <p:sp>
        <p:nvSpPr>
          <p:cNvPr id="658" name="Google Shape;658;g3fb0d04cce2_0_4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g3fb0d04cce2_0_4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4" name="Shape 664"/>
        <p:cNvGrpSpPr/>
        <p:nvPr/>
      </p:nvGrpSpPr>
      <p:grpSpPr>
        <a:xfrm>
          <a:off x="0" y="0"/>
          <a:ext cx="0" cy="0"/>
          <a:chOff x="0" y="0"/>
          <a:chExt cx="0" cy="0"/>
        </a:xfrm>
      </p:grpSpPr>
      <p:sp>
        <p:nvSpPr>
          <p:cNvPr id="665" name="Google Shape;665;g3fb0d04cce2_0_4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66" name="Google Shape;666;g3fb0d04cce2_0_4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1" name="Shape 671"/>
        <p:cNvGrpSpPr/>
        <p:nvPr/>
      </p:nvGrpSpPr>
      <p:grpSpPr>
        <a:xfrm>
          <a:off x="0" y="0"/>
          <a:ext cx="0" cy="0"/>
          <a:chOff x="0" y="0"/>
          <a:chExt cx="0" cy="0"/>
        </a:xfrm>
      </p:grpSpPr>
      <p:sp>
        <p:nvSpPr>
          <p:cNvPr id="672" name="Google Shape;672;g3fb0d04cce2_0_4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73" name="Google Shape;673;g3fb0d04cce2_0_4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8" name="Shape 678"/>
        <p:cNvGrpSpPr/>
        <p:nvPr/>
      </p:nvGrpSpPr>
      <p:grpSpPr>
        <a:xfrm>
          <a:off x="0" y="0"/>
          <a:ext cx="0" cy="0"/>
          <a:chOff x="0" y="0"/>
          <a:chExt cx="0" cy="0"/>
        </a:xfrm>
      </p:grpSpPr>
      <p:sp>
        <p:nvSpPr>
          <p:cNvPr id="679" name="Google Shape;679;g3fb0d04cce2_0_9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80" name="Google Shape;680;g3fb0d04cce2_0_9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5" name="Shape 685"/>
        <p:cNvGrpSpPr/>
        <p:nvPr/>
      </p:nvGrpSpPr>
      <p:grpSpPr>
        <a:xfrm>
          <a:off x="0" y="0"/>
          <a:ext cx="0" cy="0"/>
          <a:chOff x="0" y="0"/>
          <a:chExt cx="0" cy="0"/>
        </a:xfrm>
      </p:grpSpPr>
      <p:sp>
        <p:nvSpPr>
          <p:cNvPr id="686" name="Google Shape;686;g3fb0d04cce2_0_901: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87" name="Google Shape;687;g3fb0d04cce2_0_90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2" name="Shape 692"/>
        <p:cNvGrpSpPr/>
        <p:nvPr/>
      </p:nvGrpSpPr>
      <p:grpSpPr>
        <a:xfrm>
          <a:off x="0" y="0"/>
          <a:ext cx="0" cy="0"/>
          <a:chOff x="0" y="0"/>
          <a:chExt cx="0" cy="0"/>
        </a:xfrm>
      </p:grpSpPr>
      <p:sp>
        <p:nvSpPr>
          <p:cNvPr id="693" name="Google Shape;693;g3fb0d04cce2_0_895: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94" name="Google Shape;694;g3fb0d04cce2_0_89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9" name="Shape 699"/>
        <p:cNvGrpSpPr/>
        <p:nvPr/>
      </p:nvGrpSpPr>
      <p:grpSpPr>
        <a:xfrm>
          <a:off x="0" y="0"/>
          <a:ext cx="0" cy="0"/>
          <a:chOff x="0" y="0"/>
          <a:chExt cx="0" cy="0"/>
        </a:xfrm>
      </p:grpSpPr>
      <p:sp>
        <p:nvSpPr>
          <p:cNvPr id="700" name="Google Shape;700;g3fb0d04cce2_0_168: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01" name="Google Shape;701;g3fb0d04cce2_0_16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6" name="Shape 706"/>
        <p:cNvGrpSpPr/>
        <p:nvPr/>
      </p:nvGrpSpPr>
      <p:grpSpPr>
        <a:xfrm>
          <a:off x="0" y="0"/>
          <a:ext cx="0" cy="0"/>
          <a:chOff x="0" y="0"/>
          <a:chExt cx="0" cy="0"/>
        </a:xfrm>
      </p:grpSpPr>
      <p:sp>
        <p:nvSpPr>
          <p:cNvPr id="707" name="Google Shape;707;g3fb0d04cce2_0_186: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08" name="Google Shape;708;g3fb0d04cce2_0_18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7" name="Shape 727"/>
        <p:cNvGrpSpPr/>
        <p:nvPr/>
      </p:nvGrpSpPr>
      <p:grpSpPr>
        <a:xfrm>
          <a:off x="0" y="0"/>
          <a:ext cx="0" cy="0"/>
          <a:chOff x="0" y="0"/>
          <a:chExt cx="0" cy="0"/>
        </a:xfrm>
      </p:grpSpPr>
      <p:sp>
        <p:nvSpPr>
          <p:cNvPr id="728" name="Google Shape;728;g3fb0d04cce2_0_214: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29" name="Google Shape;729;g3fb0d04cce2_0_2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8" name="Shape 748"/>
        <p:cNvGrpSpPr/>
        <p:nvPr/>
      </p:nvGrpSpPr>
      <p:grpSpPr>
        <a:xfrm>
          <a:off x="0" y="0"/>
          <a:ext cx="0" cy="0"/>
          <a:chOff x="0" y="0"/>
          <a:chExt cx="0" cy="0"/>
        </a:xfrm>
      </p:grpSpPr>
      <p:sp>
        <p:nvSpPr>
          <p:cNvPr id="749" name="Google Shape;749;g3fabc6d5c7a_2_2587: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50" name="Google Shape;750;g3fabc6d5c7a_2_258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5" name="Shape 755"/>
        <p:cNvGrpSpPr/>
        <p:nvPr/>
      </p:nvGrpSpPr>
      <p:grpSpPr>
        <a:xfrm>
          <a:off x="0" y="0"/>
          <a:ext cx="0" cy="0"/>
          <a:chOff x="0" y="0"/>
          <a:chExt cx="0" cy="0"/>
        </a:xfrm>
      </p:grpSpPr>
      <p:sp>
        <p:nvSpPr>
          <p:cNvPr id="756" name="Google Shape;756;g3fb0d04cce2_0_914: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57" name="Google Shape;757;g3fb0d04cce2_0_9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3" name="Shape 773"/>
        <p:cNvGrpSpPr/>
        <p:nvPr/>
      </p:nvGrpSpPr>
      <p:grpSpPr>
        <a:xfrm>
          <a:off x="0" y="0"/>
          <a:ext cx="0" cy="0"/>
          <a:chOff x="0" y="0"/>
          <a:chExt cx="0" cy="0"/>
        </a:xfrm>
      </p:grpSpPr>
      <p:sp>
        <p:nvSpPr>
          <p:cNvPr id="774" name="Google Shape;774;g3fb0d04cce2_0_241: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75" name="Google Shape;775;g3fb0d04cce2_0_2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4" name="Shape 794"/>
        <p:cNvGrpSpPr/>
        <p:nvPr/>
      </p:nvGrpSpPr>
      <p:grpSpPr>
        <a:xfrm>
          <a:off x="0" y="0"/>
          <a:ext cx="0" cy="0"/>
          <a:chOff x="0" y="0"/>
          <a:chExt cx="0" cy="0"/>
        </a:xfrm>
      </p:grpSpPr>
      <p:sp>
        <p:nvSpPr>
          <p:cNvPr id="795" name="Google Shape;795;g3fb0d04cce2_0_931: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96" name="Google Shape;796;g3fb0d04cce2_0_9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5" name="Shape 815"/>
        <p:cNvGrpSpPr/>
        <p:nvPr/>
      </p:nvGrpSpPr>
      <p:grpSpPr>
        <a:xfrm>
          <a:off x="0" y="0"/>
          <a:ext cx="0" cy="0"/>
          <a:chOff x="0" y="0"/>
          <a:chExt cx="0" cy="0"/>
        </a:xfrm>
      </p:grpSpPr>
      <p:sp>
        <p:nvSpPr>
          <p:cNvPr id="816" name="Google Shape;816;g3fb0d04cce2_0_951: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17" name="Google Shape;817;g3fb0d04cce2_0_9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6" name="Shape 836"/>
        <p:cNvGrpSpPr/>
        <p:nvPr/>
      </p:nvGrpSpPr>
      <p:grpSpPr>
        <a:xfrm>
          <a:off x="0" y="0"/>
          <a:ext cx="0" cy="0"/>
          <a:chOff x="0" y="0"/>
          <a:chExt cx="0" cy="0"/>
        </a:xfrm>
      </p:grpSpPr>
      <p:sp>
        <p:nvSpPr>
          <p:cNvPr id="837" name="Google Shape;837;g3fabc6d5c7a_2_3441: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38" name="Google Shape;838;g3fabc6d5c7a_2_34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2" name="Shape 842"/>
        <p:cNvGrpSpPr/>
        <p:nvPr/>
      </p:nvGrpSpPr>
      <p:grpSpPr>
        <a:xfrm>
          <a:off x="0" y="0"/>
          <a:ext cx="0" cy="0"/>
          <a:chOff x="0" y="0"/>
          <a:chExt cx="0" cy="0"/>
        </a:xfrm>
      </p:grpSpPr>
      <p:sp>
        <p:nvSpPr>
          <p:cNvPr id="843" name="Google Shape;843;g3fad4549b24_0_534: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44" name="Google Shape;844;g3fad4549b24_0_5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9" name="Shape 849"/>
        <p:cNvGrpSpPr/>
        <p:nvPr/>
      </p:nvGrpSpPr>
      <p:grpSpPr>
        <a:xfrm>
          <a:off x="0" y="0"/>
          <a:ext cx="0" cy="0"/>
          <a:chOff x="0" y="0"/>
          <a:chExt cx="0" cy="0"/>
        </a:xfrm>
      </p:grpSpPr>
      <p:sp>
        <p:nvSpPr>
          <p:cNvPr id="850" name="Google Shape;850;g3f84d4b0b12_1_0: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51" name="Google Shape;851;g3f84d4b0b12_1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6" name="Shape 856"/>
        <p:cNvGrpSpPr/>
        <p:nvPr/>
      </p:nvGrpSpPr>
      <p:grpSpPr>
        <a:xfrm>
          <a:off x="0" y="0"/>
          <a:ext cx="0" cy="0"/>
          <a:chOff x="0" y="0"/>
          <a:chExt cx="0" cy="0"/>
        </a:xfrm>
      </p:grpSpPr>
      <p:sp>
        <p:nvSpPr>
          <p:cNvPr id="857" name="Google Shape;857;g3fb18188c39_0_0: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58" name="Google Shape;858;g3fb18188c39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3" name="Shape 863"/>
        <p:cNvGrpSpPr/>
        <p:nvPr/>
      </p:nvGrpSpPr>
      <p:grpSpPr>
        <a:xfrm>
          <a:off x="0" y="0"/>
          <a:ext cx="0" cy="0"/>
          <a:chOff x="0" y="0"/>
          <a:chExt cx="0" cy="0"/>
        </a:xfrm>
      </p:grpSpPr>
      <p:sp>
        <p:nvSpPr>
          <p:cNvPr id="864" name="Google Shape;864;g3fad4549b24_0_8: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65" name="Google Shape;865;g3fad4549b24_0_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0" name="Shape 870"/>
        <p:cNvGrpSpPr/>
        <p:nvPr/>
      </p:nvGrpSpPr>
      <p:grpSpPr>
        <a:xfrm>
          <a:off x="0" y="0"/>
          <a:ext cx="0" cy="0"/>
          <a:chOff x="0" y="0"/>
          <a:chExt cx="0" cy="0"/>
        </a:xfrm>
      </p:grpSpPr>
      <p:sp>
        <p:nvSpPr>
          <p:cNvPr id="871" name="Google Shape;871;g3fad4549b24_0_540: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72" name="Google Shape;872;g3fad4549b24_0_5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0.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 Id="rId3" Type="http://schemas.openxmlformats.org/officeDocument/2006/relationships/image" Target="../media/image4.png"/><Relationship Id="rId4" Type="http://schemas.openxmlformats.org/officeDocument/2006/relationships/image" Target="../media/image3.png"/><Relationship Id="rId5"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7.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 Id="rId3" Type="http://schemas.openxmlformats.org/officeDocument/2006/relationships/image" Target="../media/image3.png"/><Relationship Id="rId4"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3.png"/><Relationship Id="rId4" Type="http://schemas.openxmlformats.org/officeDocument/2006/relationships/image" Target="../media/image7.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3.png"/><Relationship Id="rId4" Type="http://schemas.openxmlformats.org/officeDocument/2006/relationships/image" Target="../media/image7.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6.png"/><Relationship Id="rId4" Type="http://schemas.openxmlformats.org/officeDocument/2006/relationships/image" Target="../media/image7.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4.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4.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3.png"/><Relationship Id="rId3" Type="http://schemas.openxmlformats.org/officeDocument/2006/relationships/image" Target="../media/image4.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1.jpg"/><Relationship Id="rId4" Type="http://schemas.openxmlformats.org/officeDocument/2006/relationships/image" Target="../media/image4.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9.jpg"/><Relationship Id="rId4" Type="http://schemas.openxmlformats.org/officeDocument/2006/relationships/image" Target="../media/image4.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29.jpg"/><Relationship Id="rId4" Type="http://schemas.openxmlformats.org/officeDocument/2006/relationships/image" Target="../media/image4.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9.jpg"/><Relationship Id="rId4" Type="http://schemas.openxmlformats.org/officeDocument/2006/relationships/image" Target="../media/image4.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8.jpg"/><Relationship Id="rId4" Type="http://schemas.openxmlformats.org/officeDocument/2006/relationships/image" Target="../media/image4.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2.jpg"/><Relationship Id="rId4" Type="http://schemas.openxmlformats.org/officeDocument/2006/relationships/image" Target="../media/image4.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3.jpg"/><Relationship Id="rId4" Type="http://schemas.openxmlformats.org/officeDocument/2006/relationships/image" Target="../media/image3.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4.jpg"/><Relationship Id="rId4" Type="http://schemas.openxmlformats.org/officeDocument/2006/relationships/image" Target="../media/image3.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7.jp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png"/><Relationship Id="rId3" Type="http://schemas.openxmlformats.org/officeDocument/2006/relationships/image" Target="../media/image3.png"/><Relationship Id="rId4" Type="http://schemas.openxmlformats.org/officeDocument/2006/relationships/image" Target="../media/image7.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3.png"/><Relationship Id="rId3" Type="http://schemas.openxmlformats.org/officeDocument/2006/relationships/image" Target="../media/image3.png"/><Relationship Id="rId4" Type="http://schemas.openxmlformats.org/officeDocument/2006/relationships/image" Target="../media/image7.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8.png"/><Relationship Id="rId3" Type="http://schemas.openxmlformats.org/officeDocument/2006/relationships/image" Target="../media/image3.png"/><Relationship Id="rId4" Type="http://schemas.openxmlformats.org/officeDocument/2006/relationships/image" Target="../media/image7.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20.jpg"/><Relationship Id="rId4" Type="http://schemas.openxmlformats.org/officeDocument/2006/relationships/image" Target="../media/image4.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7.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7.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7.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7.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7.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7.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1.png"/><Relationship Id="rId3" Type="http://schemas.openxmlformats.org/officeDocument/2006/relationships/image" Target="../media/image3.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1.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7.png"/><Relationship Id="rId3" Type="http://schemas.openxmlformats.org/officeDocument/2006/relationships/image" Target="../media/image25.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Slide">
  <p:cSld name="1_Cover Slide GRC 1">
    <p:bg>
      <p:bgPr>
        <a:gradFill>
          <a:gsLst>
            <a:gs pos="0">
              <a:srgbClr val="020B31"/>
            </a:gs>
            <a:gs pos="100000">
              <a:srgbClr val="001848"/>
            </a:gs>
          </a:gsLst>
          <a:lin ang="5400012" scaled="0"/>
        </a:gradFill>
      </p:bgPr>
    </p:bg>
    <p:spTree>
      <p:nvGrpSpPr>
        <p:cNvPr id="10" name="Shape 10"/>
        <p:cNvGrpSpPr/>
        <p:nvPr/>
      </p:nvGrpSpPr>
      <p:grpSpPr>
        <a:xfrm>
          <a:off x="0" y="0"/>
          <a:ext cx="0" cy="0"/>
          <a:chOff x="0" y="0"/>
          <a:chExt cx="0" cy="0"/>
        </a:xfrm>
      </p:grpSpPr>
      <p:pic>
        <p:nvPicPr>
          <p:cNvPr id="11" name="Google Shape;11;p2"/>
          <p:cNvPicPr preferRelativeResize="0"/>
          <p:nvPr/>
        </p:nvPicPr>
        <p:blipFill rotWithShape="1">
          <a:blip r:embed="rId2">
            <a:alphaModFix/>
          </a:blip>
          <a:srcRect b="0" l="0" r="0" t="0"/>
          <a:stretch/>
        </p:blipFill>
        <p:spPr>
          <a:xfrm>
            <a:off x="3548" y="0"/>
            <a:ext cx="9140450" cy="5145498"/>
          </a:xfrm>
          <a:prstGeom prst="rect">
            <a:avLst/>
          </a:prstGeom>
          <a:noFill/>
          <a:ln>
            <a:noFill/>
          </a:ln>
        </p:spPr>
      </p:pic>
      <p:sp>
        <p:nvSpPr>
          <p:cNvPr id="12" name="Google Shape;12;p2"/>
          <p:cNvSpPr txBox="1"/>
          <p:nvPr>
            <p:ph type="ctrTitle"/>
          </p:nvPr>
        </p:nvSpPr>
        <p:spPr>
          <a:xfrm>
            <a:off x="573471" y="1657716"/>
            <a:ext cx="4121400" cy="1339800"/>
          </a:xfrm>
          <a:prstGeom prst="rect">
            <a:avLst/>
          </a:prstGeom>
          <a:noFill/>
          <a:ln>
            <a:noFill/>
          </a:ln>
        </p:spPr>
        <p:txBody>
          <a:bodyPr anchorCtr="0" anchor="t" bIns="25700" lIns="51425" spcFirstLastPara="1" rIns="51425" wrap="square" tIns="25700">
            <a:normAutofit/>
          </a:bodyPr>
          <a:lstStyle>
            <a:lvl1pPr lvl="0" algn="l">
              <a:lnSpc>
                <a:spcPct val="100000"/>
              </a:lnSpc>
              <a:spcBef>
                <a:spcPts val="0"/>
              </a:spcBef>
              <a:spcAft>
                <a:spcPts val="0"/>
              </a:spcAft>
              <a:buClr>
                <a:schemeClr val="lt1"/>
              </a:buClr>
              <a:buSzPts val="2700"/>
              <a:buFont typeface="Arial"/>
              <a:buNone/>
              <a:defRPr b="1" i="0" sz="3600">
                <a:solidFill>
                  <a:schemeClr val="lt1"/>
                </a:solidFill>
                <a:latin typeface="Poppins SemiBold"/>
                <a:ea typeface="Poppins SemiBold"/>
                <a:cs typeface="Poppins SemiBold"/>
                <a:sym typeface="Poppins SemiBold"/>
              </a:defRPr>
            </a:lvl1pPr>
            <a:lvl2pPr lvl="1" algn="l">
              <a:lnSpc>
                <a:spcPct val="100000"/>
              </a:lnSpc>
              <a:spcBef>
                <a:spcPts val="0"/>
              </a:spcBef>
              <a:spcAft>
                <a:spcPts val="0"/>
              </a:spcAft>
              <a:buClr>
                <a:schemeClr val="lt1"/>
              </a:buClr>
              <a:buSzPts val="800"/>
              <a:buNone/>
              <a:defRPr>
                <a:solidFill>
                  <a:schemeClr val="lt1"/>
                </a:solidFill>
              </a:defRPr>
            </a:lvl2pPr>
            <a:lvl3pPr lvl="2" algn="l">
              <a:lnSpc>
                <a:spcPct val="100000"/>
              </a:lnSpc>
              <a:spcBef>
                <a:spcPts val="0"/>
              </a:spcBef>
              <a:spcAft>
                <a:spcPts val="0"/>
              </a:spcAft>
              <a:buClr>
                <a:schemeClr val="lt1"/>
              </a:buClr>
              <a:buSzPts val="800"/>
              <a:buNone/>
              <a:defRPr>
                <a:solidFill>
                  <a:schemeClr val="lt1"/>
                </a:solidFill>
              </a:defRPr>
            </a:lvl3pPr>
            <a:lvl4pPr lvl="3" algn="l">
              <a:lnSpc>
                <a:spcPct val="100000"/>
              </a:lnSpc>
              <a:spcBef>
                <a:spcPts val="0"/>
              </a:spcBef>
              <a:spcAft>
                <a:spcPts val="0"/>
              </a:spcAft>
              <a:buClr>
                <a:schemeClr val="lt1"/>
              </a:buClr>
              <a:buSzPts val="800"/>
              <a:buNone/>
              <a:defRPr>
                <a:solidFill>
                  <a:schemeClr val="lt1"/>
                </a:solidFill>
              </a:defRPr>
            </a:lvl4pPr>
            <a:lvl5pPr lvl="4" algn="l">
              <a:lnSpc>
                <a:spcPct val="100000"/>
              </a:lnSpc>
              <a:spcBef>
                <a:spcPts val="0"/>
              </a:spcBef>
              <a:spcAft>
                <a:spcPts val="0"/>
              </a:spcAft>
              <a:buClr>
                <a:schemeClr val="lt1"/>
              </a:buClr>
              <a:buSzPts val="800"/>
              <a:buNone/>
              <a:defRPr>
                <a:solidFill>
                  <a:schemeClr val="lt1"/>
                </a:solidFill>
              </a:defRPr>
            </a:lvl5pPr>
            <a:lvl6pPr lvl="5" algn="l">
              <a:lnSpc>
                <a:spcPct val="100000"/>
              </a:lnSpc>
              <a:spcBef>
                <a:spcPts val="0"/>
              </a:spcBef>
              <a:spcAft>
                <a:spcPts val="0"/>
              </a:spcAft>
              <a:buClr>
                <a:schemeClr val="lt1"/>
              </a:buClr>
              <a:buSzPts val="800"/>
              <a:buNone/>
              <a:defRPr>
                <a:solidFill>
                  <a:schemeClr val="lt1"/>
                </a:solidFill>
              </a:defRPr>
            </a:lvl6pPr>
            <a:lvl7pPr lvl="6" algn="l">
              <a:lnSpc>
                <a:spcPct val="100000"/>
              </a:lnSpc>
              <a:spcBef>
                <a:spcPts val="0"/>
              </a:spcBef>
              <a:spcAft>
                <a:spcPts val="0"/>
              </a:spcAft>
              <a:buClr>
                <a:schemeClr val="lt1"/>
              </a:buClr>
              <a:buSzPts val="800"/>
              <a:buNone/>
              <a:defRPr>
                <a:solidFill>
                  <a:schemeClr val="lt1"/>
                </a:solidFill>
              </a:defRPr>
            </a:lvl7pPr>
            <a:lvl8pPr lvl="7" algn="l">
              <a:lnSpc>
                <a:spcPct val="100000"/>
              </a:lnSpc>
              <a:spcBef>
                <a:spcPts val="0"/>
              </a:spcBef>
              <a:spcAft>
                <a:spcPts val="0"/>
              </a:spcAft>
              <a:buClr>
                <a:schemeClr val="lt1"/>
              </a:buClr>
              <a:buSzPts val="800"/>
              <a:buNone/>
              <a:defRPr>
                <a:solidFill>
                  <a:schemeClr val="lt1"/>
                </a:solidFill>
              </a:defRPr>
            </a:lvl8pPr>
            <a:lvl9pPr lvl="8" algn="l">
              <a:lnSpc>
                <a:spcPct val="100000"/>
              </a:lnSpc>
              <a:spcBef>
                <a:spcPts val="0"/>
              </a:spcBef>
              <a:spcAft>
                <a:spcPts val="0"/>
              </a:spcAft>
              <a:buClr>
                <a:schemeClr val="lt1"/>
              </a:buClr>
              <a:buSzPts val="800"/>
              <a:buNone/>
              <a:defRPr>
                <a:solidFill>
                  <a:schemeClr val="lt1"/>
                </a:solidFill>
              </a:defRPr>
            </a:lvl9pPr>
          </a:lstStyle>
          <a:p/>
        </p:txBody>
      </p:sp>
      <p:sp>
        <p:nvSpPr>
          <p:cNvPr id="13" name="Google Shape;13;p2"/>
          <p:cNvSpPr txBox="1"/>
          <p:nvPr>
            <p:ph idx="1" type="subTitle"/>
          </p:nvPr>
        </p:nvSpPr>
        <p:spPr>
          <a:xfrm>
            <a:off x="573471" y="3185958"/>
            <a:ext cx="4121400" cy="1111500"/>
          </a:xfrm>
          <a:prstGeom prst="rect">
            <a:avLst/>
          </a:prstGeom>
          <a:noFill/>
          <a:ln>
            <a:noFill/>
          </a:ln>
        </p:spPr>
        <p:txBody>
          <a:bodyPr anchorCtr="0" anchor="t" bIns="25700" lIns="51425" spcFirstLastPara="1" rIns="51425" wrap="square" tIns="25700">
            <a:normAutofit/>
          </a:bodyPr>
          <a:lstStyle>
            <a:lvl1pPr lvl="0" algn="l">
              <a:lnSpc>
                <a:spcPct val="115000"/>
              </a:lnSpc>
              <a:spcBef>
                <a:spcPts val="800"/>
              </a:spcBef>
              <a:spcAft>
                <a:spcPts val="0"/>
              </a:spcAft>
              <a:buClr>
                <a:schemeClr val="lt1"/>
              </a:buClr>
              <a:buSzPts val="1100"/>
              <a:buNone/>
              <a:defRPr b="0" i="0" sz="1500">
                <a:solidFill>
                  <a:schemeClr val="lt1"/>
                </a:solidFill>
                <a:latin typeface="Poppins"/>
                <a:ea typeface="Poppins"/>
                <a:cs typeface="Poppins"/>
                <a:sym typeface="Poppins"/>
              </a:defRPr>
            </a:lvl1pPr>
            <a:lvl2pPr lvl="1" algn="ctr">
              <a:lnSpc>
                <a:spcPct val="115000"/>
              </a:lnSpc>
              <a:spcBef>
                <a:spcPts val="400"/>
              </a:spcBef>
              <a:spcAft>
                <a:spcPts val="0"/>
              </a:spcAft>
              <a:buClr>
                <a:schemeClr val="lt1"/>
              </a:buClr>
              <a:buSzPts val="1100"/>
              <a:buNone/>
              <a:defRPr sz="1500">
                <a:solidFill>
                  <a:schemeClr val="lt1"/>
                </a:solidFill>
              </a:defRPr>
            </a:lvl2pPr>
            <a:lvl3pPr lvl="2" algn="ctr">
              <a:lnSpc>
                <a:spcPct val="115000"/>
              </a:lnSpc>
              <a:spcBef>
                <a:spcPts val="400"/>
              </a:spcBef>
              <a:spcAft>
                <a:spcPts val="0"/>
              </a:spcAft>
              <a:buClr>
                <a:schemeClr val="lt1"/>
              </a:buClr>
              <a:buSzPts val="1100"/>
              <a:buNone/>
              <a:defRPr sz="1400">
                <a:solidFill>
                  <a:schemeClr val="lt1"/>
                </a:solidFill>
              </a:defRPr>
            </a:lvl3pPr>
            <a:lvl4pPr lvl="3" algn="ctr">
              <a:lnSpc>
                <a:spcPct val="115000"/>
              </a:lnSpc>
              <a:spcBef>
                <a:spcPts val="400"/>
              </a:spcBef>
              <a:spcAft>
                <a:spcPts val="0"/>
              </a:spcAft>
              <a:buClr>
                <a:schemeClr val="lt1"/>
              </a:buClr>
              <a:buSzPts val="900"/>
              <a:buNone/>
              <a:defRPr sz="1200">
                <a:solidFill>
                  <a:schemeClr val="lt1"/>
                </a:solidFill>
              </a:defRPr>
            </a:lvl4pPr>
            <a:lvl5pPr lvl="4" algn="ctr">
              <a:lnSpc>
                <a:spcPct val="115000"/>
              </a:lnSpc>
              <a:spcBef>
                <a:spcPts val="400"/>
              </a:spcBef>
              <a:spcAft>
                <a:spcPts val="0"/>
              </a:spcAft>
              <a:buClr>
                <a:schemeClr val="lt1"/>
              </a:buClr>
              <a:buSzPts val="900"/>
              <a:buNone/>
              <a:defRPr sz="1200">
                <a:solidFill>
                  <a:schemeClr val="lt1"/>
                </a:solidFill>
              </a:defRPr>
            </a:lvl5pPr>
            <a:lvl6pPr lvl="5" algn="ctr">
              <a:lnSpc>
                <a:spcPct val="115000"/>
              </a:lnSpc>
              <a:spcBef>
                <a:spcPts val="400"/>
              </a:spcBef>
              <a:spcAft>
                <a:spcPts val="0"/>
              </a:spcAft>
              <a:buClr>
                <a:schemeClr val="lt1"/>
              </a:buClr>
              <a:buSzPts val="900"/>
              <a:buNone/>
              <a:defRPr sz="1200">
                <a:solidFill>
                  <a:schemeClr val="lt1"/>
                </a:solidFill>
              </a:defRPr>
            </a:lvl6pPr>
            <a:lvl7pPr lvl="6" algn="ctr">
              <a:lnSpc>
                <a:spcPct val="115000"/>
              </a:lnSpc>
              <a:spcBef>
                <a:spcPts val="400"/>
              </a:spcBef>
              <a:spcAft>
                <a:spcPts val="0"/>
              </a:spcAft>
              <a:buClr>
                <a:schemeClr val="lt1"/>
              </a:buClr>
              <a:buSzPts val="900"/>
              <a:buNone/>
              <a:defRPr sz="1200">
                <a:solidFill>
                  <a:schemeClr val="lt1"/>
                </a:solidFill>
              </a:defRPr>
            </a:lvl7pPr>
            <a:lvl8pPr lvl="7" algn="ctr">
              <a:lnSpc>
                <a:spcPct val="115000"/>
              </a:lnSpc>
              <a:spcBef>
                <a:spcPts val="400"/>
              </a:spcBef>
              <a:spcAft>
                <a:spcPts val="0"/>
              </a:spcAft>
              <a:buClr>
                <a:schemeClr val="lt1"/>
              </a:buClr>
              <a:buSzPts val="900"/>
              <a:buNone/>
              <a:defRPr sz="1200">
                <a:solidFill>
                  <a:schemeClr val="lt1"/>
                </a:solidFill>
              </a:defRPr>
            </a:lvl8pPr>
            <a:lvl9pPr lvl="8" algn="ctr">
              <a:lnSpc>
                <a:spcPct val="115000"/>
              </a:lnSpc>
              <a:spcBef>
                <a:spcPts val="400"/>
              </a:spcBef>
              <a:spcAft>
                <a:spcPts val="0"/>
              </a:spcAft>
              <a:buClr>
                <a:schemeClr val="lt1"/>
              </a:buClr>
              <a:buSzPts val="900"/>
              <a:buNone/>
              <a:defRPr sz="1200">
                <a:solidFill>
                  <a:schemeClr val="lt1"/>
                </a:solidFill>
              </a:defRPr>
            </a:lvl9pPr>
          </a:lstStyle>
          <a:p/>
        </p:txBody>
      </p:sp>
      <p:sp>
        <p:nvSpPr>
          <p:cNvPr id="14" name="Google Shape;14;p2"/>
          <p:cNvSpPr txBox="1"/>
          <p:nvPr/>
        </p:nvSpPr>
        <p:spPr>
          <a:xfrm>
            <a:off x="571500" y="4514300"/>
            <a:ext cx="3000000" cy="2925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700"/>
              <a:buFont typeface="Arial"/>
              <a:buNone/>
            </a:pPr>
            <a:r>
              <a:rPr b="0" i="0" lang="en" sz="700" u="none" cap="none" strike="noStrike">
                <a:solidFill>
                  <a:srgbClr val="FFFFFF"/>
                </a:solidFill>
                <a:latin typeface="Poppins"/>
                <a:ea typeface="Poppins"/>
                <a:cs typeface="Poppins"/>
                <a:sym typeface="Poppins"/>
              </a:rPr>
              <a:t>© 2026 Mitratech. All Rights Reserved.</a:t>
            </a:r>
            <a:endParaRPr b="0" i="0" sz="700" u="none" cap="none" strike="noStrike">
              <a:solidFill>
                <a:srgbClr val="FFFFFF"/>
              </a:solidFill>
              <a:latin typeface="Poppins"/>
              <a:ea typeface="Poppins"/>
              <a:cs typeface="Poppins"/>
              <a:sym typeface="Poppins"/>
            </a:endParaRPr>
          </a:p>
        </p:txBody>
      </p:sp>
      <p:pic>
        <p:nvPicPr>
          <p:cNvPr id="15" name="Google Shape;15;p2"/>
          <p:cNvPicPr preferRelativeResize="0"/>
          <p:nvPr/>
        </p:nvPicPr>
        <p:blipFill rotWithShape="1">
          <a:blip r:embed="rId3">
            <a:alphaModFix/>
          </a:blip>
          <a:srcRect b="0" l="0" r="0" t="0"/>
          <a:stretch/>
        </p:blipFill>
        <p:spPr>
          <a:xfrm>
            <a:off x="685440" y="834950"/>
            <a:ext cx="2962425" cy="154726"/>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Slide 2">
  <p:cSld name="CUSTOM">
    <p:spTree>
      <p:nvGrpSpPr>
        <p:cNvPr id="16" name="Shape 16"/>
        <p:cNvGrpSpPr/>
        <p:nvPr/>
      </p:nvGrpSpPr>
      <p:grpSpPr>
        <a:xfrm>
          <a:off x="0" y="0"/>
          <a:ext cx="0" cy="0"/>
          <a:chOff x="0" y="0"/>
          <a:chExt cx="0" cy="0"/>
        </a:xfrm>
      </p:grpSpPr>
      <p:pic>
        <p:nvPicPr>
          <p:cNvPr id="17" name="Google Shape;17;p3"/>
          <p:cNvPicPr preferRelativeResize="0"/>
          <p:nvPr/>
        </p:nvPicPr>
        <p:blipFill rotWithShape="1">
          <a:blip r:embed="rId2">
            <a:alphaModFix/>
          </a:blip>
          <a:srcRect b="0" l="0" r="0" t="0"/>
          <a:stretch/>
        </p:blipFill>
        <p:spPr>
          <a:xfrm>
            <a:off x="3548" y="0"/>
            <a:ext cx="9140450" cy="5145498"/>
          </a:xfrm>
          <a:prstGeom prst="rect">
            <a:avLst/>
          </a:prstGeom>
          <a:noFill/>
          <a:ln>
            <a:noFill/>
          </a:ln>
        </p:spPr>
      </p:pic>
      <p:sp>
        <p:nvSpPr>
          <p:cNvPr id="18" name="Google Shape;18;p3"/>
          <p:cNvSpPr txBox="1"/>
          <p:nvPr>
            <p:ph type="ctrTitle"/>
          </p:nvPr>
        </p:nvSpPr>
        <p:spPr>
          <a:xfrm>
            <a:off x="573471" y="1657716"/>
            <a:ext cx="4121400" cy="1339800"/>
          </a:xfrm>
          <a:prstGeom prst="rect">
            <a:avLst/>
          </a:prstGeom>
          <a:noFill/>
          <a:ln>
            <a:noFill/>
          </a:ln>
        </p:spPr>
        <p:txBody>
          <a:bodyPr anchorCtr="0" anchor="t" bIns="25700" lIns="51425" spcFirstLastPara="1" rIns="51425" wrap="square" tIns="25700">
            <a:normAutofit/>
          </a:bodyPr>
          <a:lstStyle>
            <a:lvl1pPr lvl="0" algn="l">
              <a:lnSpc>
                <a:spcPct val="100000"/>
              </a:lnSpc>
              <a:spcBef>
                <a:spcPts val="0"/>
              </a:spcBef>
              <a:spcAft>
                <a:spcPts val="0"/>
              </a:spcAft>
              <a:buClr>
                <a:schemeClr val="lt1"/>
              </a:buClr>
              <a:buSzPts val="2700"/>
              <a:buFont typeface="Arial"/>
              <a:buNone/>
              <a:defRPr b="1" i="0" sz="3600">
                <a:solidFill>
                  <a:schemeClr val="lt1"/>
                </a:solidFill>
                <a:latin typeface="Poppins SemiBold"/>
                <a:ea typeface="Poppins SemiBold"/>
                <a:cs typeface="Poppins SemiBold"/>
                <a:sym typeface="Poppins SemiBold"/>
              </a:defRPr>
            </a:lvl1pPr>
            <a:lvl2pPr lvl="1" algn="l">
              <a:lnSpc>
                <a:spcPct val="100000"/>
              </a:lnSpc>
              <a:spcBef>
                <a:spcPts val="0"/>
              </a:spcBef>
              <a:spcAft>
                <a:spcPts val="0"/>
              </a:spcAft>
              <a:buClr>
                <a:schemeClr val="lt1"/>
              </a:buClr>
              <a:buSzPts val="800"/>
              <a:buNone/>
              <a:defRPr>
                <a:solidFill>
                  <a:schemeClr val="lt1"/>
                </a:solidFill>
              </a:defRPr>
            </a:lvl2pPr>
            <a:lvl3pPr lvl="2" algn="l">
              <a:lnSpc>
                <a:spcPct val="100000"/>
              </a:lnSpc>
              <a:spcBef>
                <a:spcPts val="0"/>
              </a:spcBef>
              <a:spcAft>
                <a:spcPts val="0"/>
              </a:spcAft>
              <a:buClr>
                <a:schemeClr val="lt1"/>
              </a:buClr>
              <a:buSzPts val="800"/>
              <a:buNone/>
              <a:defRPr>
                <a:solidFill>
                  <a:schemeClr val="lt1"/>
                </a:solidFill>
              </a:defRPr>
            </a:lvl3pPr>
            <a:lvl4pPr lvl="3" algn="l">
              <a:lnSpc>
                <a:spcPct val="100000"/>
              </a:lnSpc>
              <a:spcBef>
                <a:spcPts val="0"/>
              </a:spcBef>
              <a:spcAft>
                <a:spcPts val="0"/>
              </a:spcAft>
              <a:buClr>
                <a:schemeClr val="lt1"/>
              </a:buClr>
              <a:buSzPts val="800"/>
              <a:buNone/>
              <a:defRPr>
                <a:solidFill>
                  <a:schemeClr val="lt1"/>
                </a:solidFill>
              </a:defRPr>
            </a:lvl4pPr>
            <a:lvl5pPr lvl="4" algn="l">
              <a:lnSpc>
                <a:spcPct val="100000"/>
              </a:lnSpc>
              <a:spcBef>
                <a:spcPts val="0"/>
              </a:spcBef>
              <a:spcAft>
                <a:spcPts val="0"/>
              </a:spcAft>
              <a:buClr>
                <a:schemeClr val="lt1"/>
              </a:buClr>
              <a:buSzPts val="800"/>
              <a:buNone/>
              <a:defRPr>
                <a:solidFill>
                  <a:schemeClr val="lt1"/>
                </a:solidFill>
              </a:defRPr>
            </a:lvl5pPr>
            <a:lvl6pPr lvl="5" algn="l">
              <a:lnSpc>
                <a:spcPct val="100000"/>
              </a:lnSpc>
              <a:spcBef>
                <a:spcPts val="0"/>
              </a:spcBef>
              <a:spcAft>
                <a:spcPts val="0"/>
              </a:spcAft>
              <a:buClr>
                <a:schemeClr val="lt1"/>
              </a:buClr>
              <a:buSzPts val="800"/>
              <a:buNone/>
              <a:defRPr>
                <a:solidFill>
                  <a:schemeClr val="lt1"/>
                </a:solidFill>
              </a:defRPr>
            </a:lvl6pPr>
            <a:lvl7pPr lvl="6" algn="l">
              <a:lnSpc>
                <a:spcPct val="100000"/>
              </a:lnSpc>
              <a:spcBef>
                <a:spcPts val="0"/>
              </a:spcBef>
              <a:spcAft>
                <a:spcPts val="0"/>
              </a:spcAft>
              <a:buClr>
                <a:schemeClr val="lt1"/>
              </a:buClr>
              <a:buSzPts val="800"/>
              <a:buNone/>
              <a:defRPr>
                <a:solidFill>
                  <a:schemeClr val="lt1"/>
                </a:solidFill>
              </a:defRPr>
            </a:lvl7pPr>
            <a:lvl8pPr lvl="7" algn="l">
              <a:lnSpc>
                <a:spcPct val="100000"/>
              </a:lnSpc>
              <a:spcBef>
                <a:spcPts val="0"/>
              </a:spcBef>
              <a:spcAft>
                <a:spcPts val="0"/>
              </a:spcAft>
              <a:buClr>
                <a:schemeClr val="lt1"/>
              </a:buClr>
              <a:buSzPts val="800"/>
              <a:buNone/>
              <a:defRPr>
                <a:solidFill>
                  <a:schemeClr val="lt1"/>
                </a:solidFill>
              </a:defRPr>
            </a:lvl8pPr>
            <a:lvl9pPr lvl="8" algn="l">
              <a:lnSpc>
                <a:spcPct val="100000"/>
              </a:lnSpc>
              <a:spcBef>
                <a:spcPts val="0"/>
              </a:spcBef>
              <a:spcAft>
                <a:spcPts val="0"/>
              </a:spcAft>
              <a:buClr>
                <a:schemeClr val="lt1"/>
              </a:buClr>
              <a:buSzPts val="800"/>
              <a:buNone/>
              <a:defRPr>
                <a:solidFill>
                  <a:schemeClr val="lt1"/>
                </a:solidFill>
              </a:defRPr>
            </a:lvl9pPr>
          </a:lstStyle>
          <a:p/>
        </p:txBody>
      </p:sp>
      <p:sp>
        <p:nvSpPr>
          <p:cNvPr id="19" name="Google Shape;19;p3"/>
          <p:cNvSpPr txBox="1"/>
          <p:nvPr>
            <p:ph idx="1" type="subTitle"/>
          </p:nvPr>
        </p:nvSpPr>
        <p:spPr>
          <a:xfrm>
            <a:off x="573471" y="3185958"/>
            <a:ext cx="4121400" cy="1111500"/>
          </a:xfrm>
          <a:prstGeom prst="rect">
            <a:avLst/>
          </a:prstGeom>
          <a:noFill/>
          <a:ln>
            <a:noFill/>
          </a:ln>
        </p:spPr>
        <p:txBody>
          <a:bodyPr anchorCtr="0" anchor="t" bIns="25700" lIns="51425" spcFirstLastPara="1" rIns="51425" wrap="square" tIns="25700">
            <a:normAutofit/>
          </a:bodyPr>
          <a:lstStyle>
            <a:lvl1pPr lvl="0" algn="l">
              <a:lnSpc>
                <a:spcPct val="115000"/>
              </a:lnSpc>
              <a:spcBef>
                <a:spcPts val="800"/>
              </a:spcBef>
              <a:spcAft>
                <a:spcPts val="0"/>
              </a:spcAft>
              <a:buClr>
                <a:schemeClr val="lt1"/>
              </a:buClr>
              <a:buSzPts val="1100"/>
              <a:buNone/>
              <a:defRPr b="0" i="0" sz="1500">
                <a:solidFill>
                  <a:schemeClr val="lt1"/>
                </a:solidFill>
                <a:latin typeface="Poppins"/>
                <a:ea typeface="Poppins"/>
                <a:cs typeface="Poppins"/>
                <a:sym typeface="Poppins"/>
              </a:defRPr>
            </a:lvl1pPr>
            <a:lvl2pPr lvl="1" algn="ctr">
              <a:lnSpc>
                <a:spcPct val="115000"/>
              </a:lnSpc>
              <a:spcBef>
                <a:spcPts val="400"/>
              </a:spcBef>
              <a:spcAft>
                <a:spcPts val="0"/>
              </a:spcAft>
              <a:buClr>
                <a:schemeClr val="lt1"/>
              </a:buClr>
              <a:buSzPts val="1100"/>
              <a:buNone/>
              <a:defRPr sz="1500">
                <a:solidFill>
                  <a:schemeClr val="lt1"/>
                </a:solidFill>
              </a:defRPr>
            </a:lvl2pPr>
            <a:lvl3pPr lvl="2" algn="ctr">
              <a:lnSpc>
                <a:spcPct val="115000"/>
              </a:lnSpc>
              <a:spcBef>
                <a:spcPts val="400"/>
              </a:spcBef>
              <a:spcAft>
                <a:spcPts val="0"/>
              </a:spcAft>
              <a:buClr>
                <a:schemeClr val="lt1"/>
              </a:buClr>
              <a:buSzPts val="1100"/>
              <a:buNone/>
              <a:defRPr sz="1400">
                <a:solidFill>
                  <a:schemeClr val="lt1"/>
                </a:solidFill>
              </a:defRPr>
            </a:lvl3pPr>
            <a:lvl4pPr lvl="3" algn="ctr">
              <a:lnSpc>
                <a:spcPct val="115000"/>
              </a:lnSpc>
              <a:spcBef>
                <a:spcPts val="400"/>
              </a:spcBef>
              <a:spcAft>
                <a:spcPts val="0"/>
              </a:spcAft>
              <a:buClr>
                <a:schemeClr val="lt1"/>
              </a:buClr>
              <a:buSzPts val="900"/>
              <a:buNone/>
              <a:defRPr sz="1200">
                <a:solidFill>
                  <a:schemeClr val="lt1"/>
                </a:solidFill>
              </a:defRPr>
            </a:lvl4pPr>
            <a:lvl5pPr lvl="4" algn="ctr">
              <a:lnSpc>
                <a:spcPct val="115000"/>
              </a:lnSpc>
              <a:spcBef>
                <a:spcPts val="400"/>
              </a:spcBef>
              <a:spcAft>
                <a:spcPts val="0"/>
              </a:spcAft>
              <a:buClr>
                <a:schemeClr val="lt1"/>
              </a:buClr>
              <a:buSzPts val="900"/>
              <a:buNone/>
              <a:defRPr sz="1200">
                <a:solidFill>
                  <a:schemeClr val="lt1"/>
                </a:solidFill>
              </a:defRPr>
            </a:lvl5pPr>
            <a:lvl6pPr lvl="5" algn="ctr">
              <a:lnSpc>
                <a:spcPct val="115000"/>
              </a:lnSpc>
              <a:spcBef>
                <a:spcPts val="400"/>
              </a:spcBef>
              <a:spcAft>
                <a:spcPts val="0"/>
              </a:spcAft>
              <a:buClr>
                <a:schemeClr val="lt1"/>
              </a:buClr>
              <a:buSzPts val="900"/>
              <a:buNone/>
              <a:defRPr sz="1200">
                <a:solidFill>
                  <a:schemeClr val="lt1"/>
                </a:solidFill>
              </a:defRPr>
            </a:lvl6pPr>
            <a:lvl7pPr lvl="6" algn="ctr">
              <a:lnSpc>
                <a:spcPct val="115000"/>
              </a:lnSpc>
              <a:spcBef>
                <a:spcPts val="400"/>
              </a:spcBef>
              <a:spcAft>
                <a:spcPts val="0"/>
              </a:spcAft>
              <a:buClr>
                <a:schemeClr val="lt1"/>
              </a:buClr>
              <a:buSzPts val="900"/>
              <a:buNone/>
              <a:defRPr sz="1200">
                <a:solidFill>
                  <a:schemeClr val="lt1"/>
                </a:solidFill>
              </a:defRPr>
            </a:lvl7pPr>
            <a:lvl8pPr lvl="7" algn="ctr">
              <a:lnSpc>
                <a:spcPct val="115000"/>
              </a:lnSpc>
              <a:spcBef>
                <a:spcPts val="400"/>
              </a:spcBef>
              <a:spcAft>
                <a:spcPts val="0"/>
              </a:spcAft>
              <a:buClr>
                <a:schemeClr val="lt1"/>
              </a:buClr>
              <a:buSzPts val="900"/>
              <a:buNone/>
              <a:defRPr sz="1200">
                <a:solidFill>
                  <a:schemeClr val="lt1"/>
                </a:solidFill>
              </a:defRPr>
            </a:lvl8pPr>
            <a:lvl9pPr lvl="8" algn="ctr">
              <a:lnSpc>
                <a:spcPct val="115000"/>
              </a:lnSpc>
              <a:spcBef>
                <a:spcPts val="400"/>
              </a:spcBef>
              <a:spcAft>
                <a:spcPts val="0"/>
              </a:spcAft>
              <a:buClr>
                <a:schemeClr val="lt1"/>
              </a:buClr>
              <a:buSzPts val="900"/>
              <a:buNone/>
              <a:defRPr sz="1200">
                <a:solidFill>
                  <a:schemeClr val="lt1"/>
                </a:solidFill>
              </a:defRPr>
            </a:lvl9pPr>
          </a:lstStyle>
          <a:p/>
        </p:txBody>
      </p:sp>
      <p:sp>
        <p:nvSpPr>
          <p:cNvPr id="20" name="Google Shape;20;p3"/>
          <p:cNvSpPr txBox="1"/>
          <p:nvPr/>
        </p:nvSpPr>
        <p:spPr>
          <a:xfrm>
            <a:off x="571500" y="4514300"/>
            <a:ext cx="3000000" cy="2925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700"/>
              <a:buFont typeface="Arial"/>
              <a:buNone/>
            </a:pPr>
            <a:r>
              <a:rPr b="0" i="0" lang="en" sz="700" u="none" cap="none" strike="noStrike">
                <a:solidFill>
                  <a:srgbClr val="FFFFFF"/>
                </a:solidFill>
                <a:latin typeface="Poppins"/>
                <a:ea typeface="Poppins"/>
                <a:cs typeface="Poppins"/>
                <a:sym typeface="Poppins"/>
              </a:rPr>
              <a:t>© 2026 Mitratech. All Rights Reserved.</a:t>
            </a:r>
            <a:endParaRPr b="0" i="0" sz="700" u="none" cap="none" strike="noStrike">
              <a:solidFill>
                <a:srgbClr val="FFFFFF"/>
              </a:solidFill>
              <a:latin typeface="Poppins"/>
              <a:ea typeface="Poppins"/>
              <a:cs typeface="Poppins"/>
              <a:sym typeface="Poppins"/>
            </a:endParaRPr>
          </a:p>
        </p:txBody>
      </p:sp>
      <p:pic>
        <p:nvPicPr>
          <p:cNvPr id="21" name="Google Shape;21;p3"/>
          <p:cNvPicPr preferRelativeResize="0"/>
          <p:nvPr/>
        </p:nvPicPr>
        <p:blipFill rotWithShape="1">
          <a:blip r:embed="rId3">
            <a:alphaModFix/>
          </a:blip>
          <a:srcRect b="0" l="0" r="0" t="0"/>
          <a:stretch/>
        </p:blipFill>
        <p:spPr>
          <a:xfrm>
            <a:off x="685440" y="834950"/>
            <a:ext cx="2962427" cy="154726"/>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Slide 1">
  <p:cSld name="1_Cover Slide GRC 2">
    <p:bg>
      <p:bgPr>
        <a:gradFill>
          <a:gsLst>
            <a:gs pos="0">
              <a:srgbClr val="020B31"/>
            </a:gs>
            <a:gs pos="100000">
              <a:srgbClr val="001848"/>
            </a:gs>
          </a:gsLst>
          <a:lin ang="5400012" scaled="0"/>
        </a:gradFill>
      </p:bgPr>
    </p:bg>
    <p:spTree>
      <p:nvGrpSpPr>
        <p:cNvPr id="22" name="Shape 22"/>
        <p:cNvGrpSpPr/>
        <p:nvPr/>
      </p:nvGrpSpPr>
      <p:grpSpPr>
        <a:xfrm>
          <a:off x="0" y="0"/>
          <a:ext cx="0" cy="0"/>
          <a:chOff x="0" y="0"/>
          <a:chExt cx="0" cy="0"/>
        </a:xfrm>
      </p:grpSpPr>
      <p:pic>
        <p:nvPicPr>
          <p:cNvPr id="23" name="Google Shape;23;p4"/>
          <p:cNvPicPr preferRelativeResize="0"/>
          <p:nvPr/>
        </p:nvPicPr>
        <p:blipFill rotWithShape="1">
          <a:blip r:embed="rId2">
            <a:alphaModFix/>
          </a:blip>
          <a:srcRect b="0" l="0" r="0" t="0"/>
          <a:stretch/>
        </p:blipFill>
        <p:spPr>
          <a:xfrm>
            <a:off x="3549" y="0"/>
            <a:ext cx="9140450" cy="5143501"/>
          </a:xfrm>
          <a:prstGeom prst="rect">
            <a:avLst/>
          </a:prstGeom>
          <a:noFill/>
          <a:ln>
            <a:noFill/>
          </a:ln>
        </p:spPr>
      </p:pic>
      <p:sp>
        <p:nvSpPr>
          <p:cNvPr id="24" name="Google Shape;24;p4"/>
          <p:cNvSpPr txBox="1"/>
          <p:nvPr>
            <p:ph type="ctrTitle"/>
          </p:nvPr>
        </p:nvSpPr>
        <p:spPr>
          <a:xfrm>
            <a:off x="573470" y="1657716"/>
            <a:ext cx="8048100" cy="1339800"/>
          </a:xfrm>
          <a:prstGeom prst="rect">
            <a:avLst/>
          </a:prstGeom>
          <a:noFill/>
          <a:ln>
            <a:noFill/>
          </a:ln>
        </p:spPr>
        <p:txBody>
          <a:bodyPr anchorCtr="0" anchor="t" bIns="25700" lIns="51425" spcFirstLastPara="1" rIns="51425" wrap="square" tIns="25700">
            <a:normAutofit/>
          </a:bodyPr>
          <a:lstStyle>
            <a:lvl1pPr lvl="0" algn="ctr">
              <a:lnSpc>
                <a:spcPct val="100000"/>
              </a:lnSpc>
              <a:spcBef>
                <a:spcPts val="0"/>
              </a:spcBef>
              <a:spcAft>
                <a:spcPts val="0"/>
              </a:spcAft>
              <a:buClr>
                <a:schemeClr val="lt1"/>
              </a:buClr>
              <a:buSzPts val="2700"/>
              <a:buFont typeface="Arial"/>
              <a:buNone/>
              <a:defRPr b="1" i="0" sz="3600">
                <a:solidFill>
                  <a:schemeClr val="lt1"/>
                </a:solidFill>
                <a:latin typeface="Poppins SemiBold"/>
                <a:ea typeface="Poppins SemiBold"/>
                <a:cs typeface="Poppins SemiBold"/>
                <a:sym typeface="Poppins SemiBold"/>
              </a:defRPr>
            </a:lvl1pPr>
            <a:lvl2pPr lvl="1" algn="l">
              <a:lnSpc>
                <a:spcPct val="100000"/>
              </a:lnSpc>
              <a:spcBef>
                <a:spcPts val="0"/>
              </a:spcBef>
              <a:spcAft>
                <a:spcPts val="0"/>
              </a:spcAft>
              <a:buClr>
                <a:schemeClr val="lt1"/>
              </a:buClr>
              <a:buSzPts val="800"/>
              <a:buNone/>
              <a:defRPr>
                <a:solidFill>
                  <a:schemeClr val="lt1"/>
                </a:solidFill>
              </a:defRPr>
            </a:lvl2pPr>
            <a:lvl3pPr lvl="2" algn="l">
              <a:lnSpc>
                <a:spcPct val="100000"/>
              </a:lnSpc>
              <a:spcBef>
                <a:spcPts val="0"/>
              </a:spcBef>
              <a:spcAft>
                <a:spcPts val="0"/>
              </a:spcAft>
              <a:buClr>
                <a:schemeClr val="lt1"/>
              </a:buClr>
              <a:buSzPts val="800"/>
              <a:buNone/>
              <a:defRPr>
                <a:solidFill>
                  <a:schemeClr val="lt1"/>
                </a:solidFill>
              </a:defRPr>
            </a:lvl3pPr>
            <a:lvl4pPr lvl="3" algn="l">
              <a:lnSpc>
                <a:spcPct val="100000"/>
              </a:lnSpc>
              <a:spcBef>
                <a:spcPts val="0"/>
              </a:spcBef>
              <a:spcAft>
                <a:spcPts val="0"/>
              </a:spcAft>
              <a:buClr>
                <a:schemeClr val="lt1"/>
              </a:buClr>
              <a:buSzPts val="800"/>
              <a:buNone/>
              <a:defRPr>
                <a:solidFill>
                  <a:schemeClr val="lt1"/>
                </a:solidFill>
              </a:defRPr>
            </a:lvl4pPr>
            <a:lvl5pPr lvl="4" algn="l">
              <a:lnSpc>
                <a:spcPct val="100000"/>
              </a:lnSpc>
              <a:spcBef>
                <a:spcPts val="0"/>
              </a:spcBef>
              <a:spcAft>
                <a:spcPts val="0"/>
              </a:spcAft>
              <a:buClr>
                <a:schemeClr val="lt1"/>
              </a:buClr>
              <a:buSzPts val="800"/>
              <a:buNone/>
              <a:defRPr>
                <a:solidFill>
                  <a:schemeClr val="lt1"/>
                </a:solidFill>
              </a:defRPr>
            </a:lvl5pPr>
            <a:lvl6pPr lvl="5" algn="l">
              <a:lnSpc>
                <a:spcPct val="100000"/>
              </a:lnSpc>
              <a:spcBef>
                <a:spcPts val="0"/>
              </a:spcBef>
              <a:spcAft>
                <a:spcPts val="0"/>
              </a:spcAft>
              <a:buClr>
                <a:schemeClr val="lt1"/>
              </a:buClr>
              <a:buSzPts val="800"/>
              <a:buNone/>
              <a:defRPr>
                <a:solidFill>
                  <a:schemeClr val="lt1"/>
                </a:solidFill>
              </a:defRPr>
            </a:lvl6pPr>
            <a:lvl7pPr lvl="6" algn="l">
              <a:lnSpc>
                <a:spcPct val="100000"/>
              </a:lnSpc>
              <a:spcBef>
                <a:spcPts val="0"/>
              </a:spcBef>
              <a:spcAft>
                <a:spcPts val="0"/>
              </a:spcAft>
              <a:buClr>
                <a:schemeClr val="lt1"/>
              </a:buClr>
              <a:buSzPts val="800"/>
              <a:buNone/>
              <a:defRPr>
                <a:solidFill>
                  <a:schemeClr val="lt1"/>
                </a:solidFill>
              </a:defRPr>
            </a:lvl7pPr>
            <a:lvl8pPr lvl="7" algn="l">
              <a:lnSpc>
                <a:spcPct val="100000"/>
              </a:lnSpc>
              <a:spcBef>
                <a:spcPts val="0"/>
              </a:spcBef>
              <a:spcAft>
                <a:spcPts val="0"/>
              </a:spcAft>
              <a:buClr>
                <a:schemeClr val="lt1"/>
              </a:buClr>
              <a:buSzPts val="800"/>
              <a:buNone/>
              <a:defRPr>
                <a:solidFill>
                  <a:schemeClr val="lt1"/>
                </a:solidFill>
              </a:defRPr>
            </a:lvl8pPr>
            <a:lvl9pPr lvl="8" algn="l">
              <a:lnSpc>
                <a:spcPct val="100000"/>
              </a:lnSpc>
              <a:spcBef>
                <a:spcPts val="0"/>
              </a:spcBef>
              <a:spcAft>
                <a:spcPts val="0"/>
              </a:spcAft>
              <a:buClr>
                <a:schemeClr val="lt1"/>
              </a:buClr>
              <a:buSzPts val="800"/>
              <a:buNone/>
              <a:defRPr>
                <a:solidFill>
                  <a:schemeClr val="lt1"/>
                </a:solidFill>
              </a:defRPr>
            </a:lvl9pPr>
          </a:lstStyle>
          <a:p/>
        </p:txBody>
      </p:sp>
      <p:sp>
        <p:nvSpPr>
          <p:cNvPr id="25" name="Google Shape;25;p4"/>
          <p:cNvSpPr txBox="1"/>
          <p:nvPr>
            <p:ph idx="1" type="subTitle"/>
          </p:nvPr>
        </p:nvSpPr>
        <p:spPr>
          <a:xfrm>
            <a:off x="573470" y="3185958"/>
            <a:ext cx="8048100" cy="1111500"/>
          </a:xfrm>
          <a:prstGeom prst="rect">
            <a:avLst/>
          </a:prstGeom>
          <a:noFill/>
          <a:ln>
            <a:noFill/>
          </a:ln>
        </p:spPr>
        <p:txBody>
          <a:bodyPr anchorCtr="0" anchor="t" bIns="25700" lIns="51425" spcFirstLastPara="1" rIns="51425" wrap="square" tIns="25700">
            <a:normAutofit/>
          </a:bodyPr>
          <a:lstStyle>
            <a:lvl1pPr lvl="0" algn="ctr">
              <a:lnSpc>
                <a:spcPct val="115000"/>
              </a:lnSpc>
              <a:spcBef>
                <a:spcPts val="800"/>
              </a:spcBef>
              <a:spcAft>
                <a:spcPts val="0"/>
              </a:spcAft>
              <a:buClr>
                <a:schemeClr val="lt1"/>
              </a:buClr>
              <a:buSzPts val="1100"/>
              <a:buNone/>
              <a:defRPr b="0" i="0" sz="1500">
                <a:solidFill>
                  <a:schemeClr val="lt1"/>
                </a:solidFill>
                <a:latin typeface="Poppins"/>
                <a:ea typeface="Poppins"/>
                <a:cs typeface="Poppins"/>
                <a:sym typeface="Poppins"/>
              </a:defRPr>
            </a:lvl1pPr>
            <a:lvl2pPr lvl="1" algn="ctr">
              <a:lnSpc>
                <a:spcPct val="115000"/>
              </a:lnSpc>
              <a:spcBef>
                <a:spcPts val="400"/>
              </a:spcBef>
              <a:spcAft>
                <a:spcPts val="0"/>
              </a:spcAft>
              <a:buClr>
                <a:schemeClr val="lt1"/>
              </a:buClr>
              <a:buSzPts val="1100"/>
              <a:buNone/>
              <a:defRPr sz="1500">
                <a:solidFill>
                  <a:schemeClr val="lt1"/>
                </a:solidFill>
              </a:defRPr>
            </a:lvl2pPr>
            <a:lvl3pPr lvl="2" algn="ctr">
              <a:lnSpc>
                <a:spcPct val="115000"/>
              </a:lnSpc>
              <a:spcBef>
                <a:spcPts val="400"/>
              </a:spcBef>
              <a:spcAft>
                <a:spcPts val="0"/>
              </a:spcAft>
              <a:buClr>
                <a:schemeClr val="lt1"/>
              </a:buClr>
              <a:buSzPts val="1100"/>
              <a:buNone/>
              <a:defRPr sz="1400">
                <a:solidFill>
                  <a:schemeClr val="lt1"/>
                </a:solidFill>
              </a:defRPr>
            </a:lvl3pPr>
            <a:lvl4pPr lvl="3" algn="ctr">
              <a:lnSpc>
                <a:spcPct val="115000"/>
              </a:lnSpc>
              <a:spcBef>
                <a:spcPts val="400"/>
              </a:spcBef>
              <a:spcAft>
                <a:spcPts val="0"/>
              </a:spcAft>
              <a:buClr>
                <a:schemeClr val="lt1"/>
              </a:buClr>
              <a:buSzPts val="900"/>
              <a:buNone/>
              <a:defRPr sz="1200">
                <a:solidFill>
                  <a:schemeClr val="lt1"/>
                </a:solidFill>
              </a:defRPr>
            </a:lvl4pPr>
            <a:lvl5pPr lvl="4" algn="ctr">
              <a:lnSpc>
                <a:spcPct val="115000"/>
              </a:lnSpc>
              <a:spcBef>
                <a:spcPts val="400"/>
              </a:spcBef>
              <a:spcAft>
                <a:spcPts val="0"/>
              </a:spcAft>
              <a:buClr>
                <a:schemeClr val="lt1"/>
              </a:buClr>
              <a:buSzPts val="900"/>
              <a:buNone/>
              <a:defRPr sz="1200">
                <a:solidFill>
                  <a:schemeClr val="lt1"/>
                </a:solidFill>
              </a:defRPr>
            </a:lvl5pPr>
            <a:lvl6pPr lvl="5" algn="ctr">
              <a:lnSpc>
                <a:spcPct val="115000"/>
              </a:lnSpc>
              <a:spcBef>
                <a:spcPts val="400"/>
              </a:spcBef>
              <a:spcAft>
                <a:spcPts val="0"/>
              </a:spcAft>
              <a:buClr>
                <a:schemeClr val="lt1"/>
              </a:buClr>
              <a:buSzPts val="900"/>
              <a:buNone/>
              <a:defRPr sz="1200">
                <a:solidFill>
                  <a:schemeClr val="lt1"/>
                </a:solidFill>
              </a:defRPr>
            </a:lvl6pPr>
            <a:lvl7pPr lvl="6" algn="ctr">
              <a:lnSpc>
                <a:spcPct val="115000"/>
              </a:lnSpc>
              <a:spcBef>
                <a:spcPts val="400"/>
              </a:spcBef>
              <a:spcAft>
                <a:spcPts val="0"/>
              </a:spcAft>
              <a:buClr>
                <a:schemeClr val="lt1"/>
              </a:buClr>
              <a:buSzPts val="900"/>
              <a:buNone/>
              <a:defRPr sz="1200">
                <a:solidFill>
                  <a:schemeClr val="lt1"/>
                </a:solidFill>
              </a:defRPr>
            </a:lvl7pPr>
            <a:lvl8pPr lvl="7" algn="ctr">
              <a:lnSpc>
                <a:spcPct val="115000"/>
              </a:lnSpc>
              <a:spcBef>
                <a:spcPts val="400"/>
              </a:spcBef>
              <a:spcAft>
                <a:spcPts val="0"/>
              </a:spcAft>
              <a:buClr>
                <a:schemeClr val="lt1"/>
              </a:buClr>
              <a:buSzPts val="900"/>
              <a:buNone/>
              <a:defRPr sz="1200">
                <a:solidFill>
                  <a:schemeClr val="lt1"/>
                </a:solidFill>
              </a:defRPr>
            </a:lvl8pPr>
            <a:lvl9pPr lvl="8" algn="ctr">
              <a:lnSpc>
                <a:spcPct val="115000"/>
              </a:lnSpc>
              <a:spcBef>
                <a:spcPts val="400"/>
              </a:spcBef>
              <a:spcAft>
                <a:spcPts val="0"/>
              </a:spcAft>
              <a:buClr>
                <a:schemeClr val="lt1"/>
              </a:buClr>
              <a:buSzPts val="900"/>
              <a:buNone/>
              <a:defRPr sz="1200">
                <a:solidFill>
                  <a:schemeClr val="lt1"/>
                </a:solidFill>
              </a:defRPr>
            </a:lvl9pPr>
          </a:lstStyle>
          <a:p/>
        </p:txBody>
      </p:sp>
      <p:pic>
        <p:nvPicPr>
          <p:cNvPr id="26" name="Google Shape;26;p4"/>
          <p:cNvPicPr preferRelativeResize="0"/>
          <p:nvPr/>
        </p:nvPicPr>
        <p:blipFill rotWithShape="1">
          <a:blip r:embed="rId3">
            <a:alphaModFix/>
          </a:blip>
          <a:srcRect b="0" l="0" r="0" t="0"/>
          <a:stretch/>
        </p:blipFill>
        <p:spPr>
          <a:xfrm>
            <a:off x="3090786" y="834950"/>
            <a:ext cx="2962425" cy="154726"/>
          </a:xfrm>
          <a:prstGeom prst="rect">
            <a:avLst/>
          </a:prstGeom>
          <a:noFill/>
          <a:ln>
            <a:noFill/>
          </a:ln>
        </p:spPr>
      </p:pic>
      <p:sp>
        <p:nvSpPr>
          <p:cNvPr id="27" name="Google Shape;27;p4"/>
          <p:cNvSpPr/>
          <p:nvPr/>
        </p:nvSpPr>
        <p:spPr>
          <a:xfrm>
            <a:off x="7989900" y="4827225"/>
            <a:ext cx="860100" cy="147900"/>
          </a:xfrm>
          <a:prstGeom prst="rect">
            <a:avLst/>
          </a:prstGeom>
          <a:solidFill>
            <a:srgbClr val="011848"/>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oppins"/>
              <a:ea typeface="Poppins"/>
              <a:cs typeface="Poppins"/>
              <a:sym typeface="Poppins"/>
            </a:endParaRPr>
          </a:p>
        </p:txBody>
      </p:sp>
      <p:pic>
        <p:nvPicPr>
          <p:cNvPr id="28" name="Google Shape;28;p4" title="mtlogowhite.png"/>
          <p:cNvPicPr preferRelativeResize="0"/>
          <p:nvPr/>
        </p:nvPicPr>
        <p:blipFill rotWithShape="1">
          <a:blip r:embed="rId4">
            <a:alphaModFix/>
          </a:blip>
          <a:srcRect b="0" l="0" r="0" t="0"/>
          <a:stretch/>
        </p:blipFill>
        <p:spPr>
          <a:xfrm>
            <a:off x="8039525" y="4849550"/>
            <a:ext cx="724475" cy="88100"/>
          </a:xfrm>
          <a:prstGeom prst="rect">
            <a:avLst/>
          </a:prstGeom>
          <a:noFill/>
          <a:ln>
            <a:noFill/>
          </a:ln>
        </p:spPr>
      </p:pic>
      <p:pic>
        <p:nvPicPr>
          <p:cNvPr id="29" name="Google Shape;29;p4"/>
          <p:cNvPicPr preferRelativeResize="0"/>
          <p:nvPr/>
        </p:nvPicPr>
        <p:blipFill rotWithShape="1">
          <a:blip r:embed="rId5">
            <a:alphaModFix/>
          </a:blip>
          <a:srcRect b="0" l="0" r="0" t="0"/>
          <a:stretch/>
        </p:blipFill>
        <p:spPr>
          <a:xfrm>
            <a:off x="8040921" y="4854700"/>
            <a:ext cx="720909" cy="86743"/>
          </a:xfrm>
          <a:prstGeom prst="rect">
            <a:avLst/>
          </a:prstGeom>
          <a:noFill/>
          <a:ln>
            <a:noFill/>
          </a:ln>
        </p:spPr>
      </p:pic>
      <p:sp>
        <p:nvSpPr>
          <p:cNvPr id="30" name="Google Shape;30;p4"/>
          <p:cNvSpPr txBox="1"/>
          <p:nvPr/>
        </p:nvSpPr>
        <p:spPr>
          <a:xfrm>
            <a:off x="382169" y="4790029"/>
            <a:ext cx="1788900" cy="177000"/>
          </a:xfrm>
          <a:prstGeom prst="rect">
            <a:avLst/>
          </a:prstGeom>
          <a:noFill/>
          <a:ln>
            <a:noFill/>
          </a:ln>
        </p:spPr>
        <p:txBody>
          <a:bodyPr anchorCtr="0" anchor="t" bIns="34275" lIns="68575" spcFirstLastPara="1" rIns="68575" wrap="square" tIns="34275">
            <a:spAutoFit/>
          </a:bodyPr>
          <a:lstStyle/>
          <a:p>
            <a:pPr indent="0" lvl="0" marL="0" marR="0" rtl="0" algn="l">
              <a:lnSpc>
                <a:spcPct val="115000"/>
              </a:lnSpc>
              <a:spcBef>
                <a:spcPts val="0"/>
              </a:spcBef>
              <a:spcAft>
                <a:spcPts val="0"/>
              </a:spcAft>
              <a:buClr>
                <a:srgbClr val="000000"/>
              </a:buClr>
              <a:buSzPts val="700"/>
              <a:buFont typeface="Arial"/>
              <a:buNone/>
            </a:pPr>
            <a:r>
              <a:rPr b="0" i="0" lang="en" sz="700" u="none" cap="none" strike="noStrike">
                <a:solidFill>
                  <a:srgbClr val="7F7F7F"/>
                </a:solidFill>
                <a:latin typeface="Poppins"/>
                <a:ea typeface="Poppins"/>
                <a:cs typeface="Poppins"/>
                <a:sym typeface="Poppins"/>
              </a:rPr>
              <a:t>© 2026 Mitratech. All Rights Reserved.</a:t>
            </a:r>
            <a:endParaRPr b="0" i="0" sz="800" u="none" cap="none" strike="noStrike">
              <a:solidFill>
                <a:srgbClr val="7F7F7F"/>
              </a:solidFill>
              <a:latin typeface="Poppins Medium"/>
              <a:ea typeface="Poppins Medium"/>
              <a:cs typeface="Poppins Medium"/>
              <a:sym typeface="Poppins Medium"/>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itratech_Blank_Dark">
  <p:cSld name="1_Mitratech_Blank_Dark">
    <p:bg>
      <p:bgPr>
        <a:gradFill>
          <a:gsLst>
            <a:gs pos="0">
              <a:srgbClr val="020B31"/>
            </a:gs>
            <a:gs pos="100000">
              <a:srgbClr val="001848"/>
            </a:gs>
          </a:gsLst>
          <a:lin ang="5400012" scaled="0"/>
        </a:gradFill>
      </p:bgPr>
    </p:bg>
    <p:spTree>
      <p:nvGrpSpPr>
        <p:cNvPr id="31" name="Shape 31"/>
        <p:cNvGrpSpPr/>
        <p:nvPr/>
      </p:nvGrpSpPr>
      <p:grpSpPr>
        <a:xfrm>
          <a:off x="0" y="0"/>
          <a:ext cx="0" cy="0"/>
          <a:chOff x="0" y="0"/>
          <a:chExt cx="0" cy="0"/>
        </a:xfrm>
      </p:grpSpPr>
      <p:pic>
        <p:nvPicPr>
          <p:cNvPr id="32" name="Google Shape;32;p5"/>
          <p:cNvPicPr preferRelativeResize="0"/>
          <p:nvPr/>
        </p:nvPicPr>
        <p:blipFill rotWithShape="1">
          <a:blip r:embed="rId2">
            <a:alphaModFix/>
          </a:blip>
          <a:srcRect b="0" l="0" r="0" t="0"/>
          <a:stretch/>
        </p:blipFill>
        <p:spPr>
          <a:xfrm>
            <a:off x="3548" y="0"/>
            <a:ext cx="9140450" cy="5145498"/>
          </a:xfrm>
          <a:prstGeom prst="rect">
            <a:avLst/>
          </a:prstGeom>
          <a:noFill/>
          <a:ln>
            <a:noFill/>
          </a:ln>
        </p:spPr>
      </p:pic>
      <p:sp>
        <p:nvSpPr>
          <p:cNvPr id="33" name="Google Shape;33;p5"/>
          <p:cNvSpPr/>
          <p:nvPr/>
        </p:nvSpPr>
        <p:spPr>
          <a:xfrm>
            <a:off x="7989900" y="4827225"/>
            <a:ext cx="860100" cy="147900"/>
          </a:xfrm>
          <a:prstGeom prst="rect">
            <a:avLst/>
          </a:prstGeom>
          <a:solidFill>
            <a:srgbClr val="011848"/>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oppins"/>
              <a:ea typeface="Poppins"/>
              <a:cs typeface="Poppins"/>
              <a:sym typeface="Poppins"/>
            </a:endParaRPr>
          </a:p>
        </p:txBody>
      </p:sp>
      <p:pic>
        <p:nvPicPr>
          <p:cNvPr id="34" name="Google Shape;34;p5" title="mtlogowhite.png"/>
          <p:cNvPicPr preferRelativeResize="0"/>
          <p:nvPr/>
        </p:nvPicPr>
        <p:blipFill rotWithShape="1">
          <a:blip r:embed="rId3">
            <a:alphaModFix/>
          </a:blip>
          <a:srcRect b="0" l="0" r="0" t="0"/>
          <a:stretch/>
        </p:blipFill>
        <p:spPr>
          <a:xfrm>
            <a:off x="8039525" y="4849550"/>
            <a:ext cx="724475" cy="88100"/>
          </a:xfrm>
          <a:prstGeom prst="rect">
            <a:avLst/>
          </a:prstGeom>
          <a:noFill/>
          <a:ln>
            <a:noFill/>
          </a:ln>
        </p:spPr>
      </p:pic>
      <p:pic>
        <p:nvPicPr>
          <p:cNvPr id="35" name="Google Shape;35;p5"/>
          <p:cNvPicPr preferRelativeResize="0"/>
          <p:nvPr/>
        </p:nvPicPr>
        <p:blipFill rotWithShape="1">
          <a:blip r:embed="rId4">
            <a:alphaModFix/>
          </a:blip>
          <a:srcRect b="0" l="0" r="0" t="0"/>
          <a:stretch/>
        </p:blipFill>
        <p:spPr>
          <a:xfrm>
            <a:off x="8040921" y="4854700"/>
            <a:ext cx="720909" cy="86743"/>
          </a:xfrm>
          <a:prstGeom prst="rect">
            <a:avLst/>
          </a:prstGeom>
          <a:noFill/>
          <a:ln>
            <a:noFill/>
          </a:ln>
        </p:spPr>
      </p:pic>
      <p:sp>
        <p:nvSpPr>
          <p:cNvPr id="36" name="Google Shape;36;p5"/>
          <p:cNvSpPr txBox="1"/>
          <p:nvPr/>
        </p:nvSpPr>
        <p:spPr>
          <a:xfrm>
            <a:off x="382169" y="4790029"/>
            <a:ext cx="1788900" cy="177000"/>
          </a:xfrm>
          <a:prstGeom prst="rect">
            <a:avLst/>
          </a:prstGeom>
          <a:noFill/>
          <a:ln>
            <a:noFill/>
          </a:ln>
        </p:spPr>
        <p:txBody>
          <a:bodyPr anchorCtr="0" anchor="t" bIns="34275" lIns="68575" spcFirstLastPara="1" rIns="68575" wrap="square" tIns="34275">
            <a:spAutoFit/>
          </a:bodyPr>
          <a:lstStyle/>
          <a:p>
            <a:pPr indent="0" lvl="0" marL="0" marR="0" rtl="0" algn="l">
              <a:lnSpc>
                <a:spcPct val="115000"/>
              </a:lnSpc>
              <a:spcBef>
                <a:spcPts val="0"/>
              </a:spcBef>
              <a:spcAft>
                <a:spcPts val="0"/>
              </a:spcAft>
              <a:buClr>
                <a:srgbClr val="000000"/>
              </a:buClr>
              <a:buSzPts val="700"/>
              <a:buFont typeface="Arial"/>
              <a:buNone/>
            </a:pPr>
            <a:r>
              <a:rPr b="0" i="0" lang="en" sz="700" u="none" cap="none" strike="noStrike">
                <a:solidFill>
                  <a:srgbClr val="7F7F7F"/>
                </a:solidFill>
                <a:latin typeface="Poppins"/>
                <a:ea typeface="Poppins"/>
                <a:cs typeface="Poppins"/>
                <a:sym typeface="Poppins"/>
              </a:rPr>
              <a:t>© 2026 Mitratech. All Rights Reserved.</a:t>
            </a:r>
            <a:endParaRPr b="0" i="0" sz="800" u="none" cap="none" strike="noStrike">
              <a:solidFill>
                <a:srgbClr val="7F7F7F"/>
              </a:solidFill>
              <a:latin typeface="Poppins Medium"/>
              <a:ea typeface="Poppins Medium"/>
              <a:cs typeface="Poppins Medium"/>
              <a:sym typeface="Poppins Medium"/>
            </a:endParaRPr>
          </a:p>
        </p:txBody>
      </p:sp>
      <p:sp>
        <p:nvSpPr>
          <p:cNvPr id="37" name="Google Shape;37;p5"/>
          <p:cNvSpPr txBox="1"/>
          <p:nvPr>
            <p:ph type="title"/>
          </p:nvPr>
        </p:nvSpPr>
        <p:spPr>
          <a:xfrm>
            <a:off x="408493" y="466573"/>
            <a:ext cx="8284500" cy="4935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lt1"/>
              </a:buClr>
              <a:buSzPts val="3300"/>
              <a:buFont typeface="Poppins SemiBold"/>
              <a:buNone/>
              <a:defRPr b="1" i="0">
                <a:solidFill>
                  <a:schemeClr val="lt1"/>
                </a:solidFill>
                <a:latin typeface="Poppins SemiBold"/>
                <a:ea typeface="Poppins SemiBold"/>
                <a:cs typeface="Poppins SemiBold"/>
                <a:sym typeface="Poppins SemiBold"/>
              </a:defRPr>
            </a:lvl1pPr>
            <a:lvl2pPr lvl="1" algn="l">
              <a:lnSpc>
                <a:spcPct val="100000"/>
              </a:lnSpc>
              <a:spcBef>
                <a:spcPts val="0"/>
              </a:spcBef>
              <a:spcAft>
                <a:spcPts val="0"/>
              </a:spcAft>
              <a:buClr>
                <a:schemeClr val="lt1"/>
              </a:buClr>
              <a:buSzPts val="2500"/>
              <a:buNone/>
              <a:defRPr>
                <a:solidFill>
                  <a:schemeClr val="lt1"/>
                </a:solidFill>
              </a:defRPr>
            </a:lvl2pPr>
            <a:lvl3pPr lvl="2" algn="l">
              <a:lnSpc>
                <a:spcPct val="100000"/>
              </a:lnSpc>
              <a:spcBef>
                <a:spcPts val="0"/>
              </a:spcBef>
              <a:spcAft>
                <a:spcPts val="0"/>
              </a:spcAft>
              <a:buClr>
                <a:schemeClr val="lt1"/>
              </a:buClr>
              <a:buSzPts val="2500"/>
              <a:buNone/>
              <a:defRPr>
                <a:solidFill>
                  <a:schemeClr val="lt1"/>
                </a:solidFill>
              </a:defRPr>
            </a:lvl3pPr>
            <a:lvl4pPr lvl="3" algn="l">
              <a:lnSpc>
                <a:spcPct val="100000"/>
              </a:lnSpc>
              <a:spcBef>
                <a:spcPts val="0"/>
              </a:spcBef>
              <a:spcAft>
                <a:spcPts val="0"/>
              </a:spcAft>
              <a:buClr>
                <a:schemeClr val="lt1"/>
              </a:buClr>
              <a:buSzPts val="2500"/>
              <a:buNone/>
              <a:defRPr>
                <a:solidFill>
                  <a:schemeClr val="lt1"/>
                </a:solidFill>
              </a:defRPr>
            </a:lvl4pPr>
            <a:lvl5pPr lvl="4" algn="l">
              <a:lnSpc>
                <a:spcPct val="100000"/>
              </a:lnSpc>
              <a:spcBef>
                <a:spcPts val="0"/>
              </a:spcBef>
              <a:spcAft>
                <a:spcPts val="0"/>
              </a:spcAft>
              <a:buClr>
                <a:schemeClr val="lt1"/>
              </a:buClr>
              <a:buSzPts val="2500"/>
              <a:buNone/>
              <a:defRPr>
                <a:solidFill>
                  <a:schemeClr val="lt1"/>
                </a:solidFill>
              </a:defRPr>
            </a:lvl5pPr>
            <a:lvl6pPr lvl="5" algn="l">
              <a:lnSpc>
                <a:spcPct val="100000"/>
              </a:lnSpc>
              <a:spcBef>
                <a:spcPts val="0"/>
              </a:spcBef>
              <a:spcAft>
                <a:spcPts val="0"/>
              </a:spcAft>
              <a:buClr>
                <a:schemeClr val="lt1"/>
              </a:buClr>
              <a:buSzPts val="2500"/>
              <a:buNone/>
              <a:defRPr>
                <a:solidFill>
                  <a:schemeClr val="lt1"/>
                </a:solidFill>
              </a:defRPr>
            </a:lvl6pPr>
            <a:lvl7pPr lvl="6" algn="l">
              <a:lnSpc>
                <a:spcPct val="100000"/>
              </a:lnSpc>
              <a:spcBef>
                <a:spcPts val="0"/>
              </a:spcBef>
              <a:spcAft>
                <a:spcPts val="0"/>
              </a:spcAft>
              <a:buClr>
                <a:schemeClr val="lt1"/>
              </a:buClr>
              <a:buSzPts val="2500"/>
              <a:buNone/>
              <a:defRPr>
                <a:solidFill>
                  <a:schemeClr val="lt1"/>
                </a:solidFill>
              </a:defRPr>
            </a:lvl7pPr>
            <a:lvl8pPr lvl="7" algn="l">
              <a:lnSpc>
                <a:spcPct val="100000"/>
              </a:lnSpc>
              <a:spcBef>
                <a:spcPts val="0"/>
              </a:spcBef>
              <a:spcAft>
                <a:spcPts val="0"/>
              </a:spcAft>
              <a:buClr>
                <a:schemeClr val="lt1"/>
              </a:buClr>
              <a:buSzPts val="2500"/>
              <a:buNone/>
              <a:defRPr>
                <a:solidFill>
                  <a:schemeClr val="lt1"/>
                </a:solidFill>
              </a:defRPr>
            </a:lvl8pPr>
            <a:lvl9pPr lvl="8" algn="l">
              <a:lnSpc>
                <a:spcPct val="100000"/>
              </a:lnSpc>
              <a:spcBef>
                <a:spcPts val="0"/>
              </a:spcBef>
              <a:spcAft>
                <a:spcPts val="0"/>
              </a:spcAft>
              <a:buClr>
                <a:schemeClr val="lt1"/>
              </a:buClr>
              <a:buSzPts val="2500"/>
              <a:buNone/>
              <a:defRPr>
                <a:solidFill>
                  <a:schemeClr val="lt1"/>
                </a:solidFill>
              </a:defRPr>
            </a:lvl9pPr>
          </a:lstStyle>
          <a:p/>
        </p:txBody>
      </p:sp>
      <p:sp>
        <p:nvSpPr>
          <p:cNvPr id="38" name="Google Shape;38;p5"/>
          <p:cNvSpPr txBox="1"/>
          <p:nvPr>
            <p:ph idx="1" type="body"/>
          </p:nvPr>
        </p:nvSpPr>
        <p:spPr>
          <a:xfrm>
            <a:off x="408493" y="1154852"/>
            <a:ext cx="8284500" cy="3691500"/>
          </a:xfrm>
          <a:prstGeom prst="rect">
            <a:avLst/>
          </a:prstGeom>
          <a:noFill/>
          <a:ln>
            <a:noFill/>
          </a:ln>
        </p:spPr>
        <p:txBody>
          <a:bodyPr anchorCtr="0" anchor="t" bIns="34275" lIns="68575" spcFirstLastPara="1" rIns="68575" wrap="square" tIns="34275">
            <a:normAutofit/>
          </a:bodyPr>
          <a:lstStyle>
            <a:lvl1pPr indent="-361950" lvl="0" marL="457200" algn="l">
              <a:lnSpc>
                <a:spcPct val="114000"/>
              </a:lnSpc>
              <a:spcBef>
                <a:spcPts val="800"/>
              </a:spcBef>
              <a:spcAft>
                <a:spcPts val="0"/>
              </a:spcAft>
              <a:buClr>
                <a:schemeClr val="lt1"/>
              </a:buClr>
              <a:buSzPts val="2100"/>
              <a:buChar char="•"/>
              <a:defRPr b="0" i="0">
                <a:solidFill>
                  <a:schemeClr val="lt1"/>
                </a:solidFill>
                <a:latin typeface="Poppins Light"/>
                <a:ea typeface="Poppins Light"/>
                <a:cs typeface="Poppins Light"/>
                <a:sym typeface="Poppins Light"/>
              </a:defRPr>
            </a:lvl1pPr>
            <a:lvl2pPr indent="-342900" lvl="1" marL="914400" algn="l">
              <a:lnSpc>
                <a:spcPct val="114000"/>
              </a:lnSpc>
              <a:spcBef>
                <a:spcPts val="400"/>
              </a:spcBef>
              <a:spcAft>
                <a:spcPts val="0"/>
              </a:spcAft>
              <a:buClr>
                <a:schemeClr val="lt1"/>
              </a:buClr>
              <a:buSzPts val="1800"/>
              <a:buChar char="•"/>
              <a:defRPr b="0" i="0">
                <a:solidFill>
                  <a:schemeClr val="lt1"/>
                </a:solidFill>
                <a:latin typeface="Poppins Light"/>
                <a:ea typeface="Poppins Light"/>
                <a:cs typeface="Poppins Light"/>
                <a:sym typeface="Poppins Light"/>
              </a:defRPr>
            </a:lvl2pPr>
            <a:lvl3pPr indent="-323850" lvl="2" marL="1371600" algn="l">
              <a:lnSpc>
                <a:spcPct val="114000"/>
              </a:lnSpc>
              <a:spcBef>
                <a:spcPts val="400"/>
              </a:spcBef>
              <a:spcAft>
                <a:spcPts val="0"/>
              </a:spcAft>
              <a:buClr>
                <a:schemeClr val="lt1"/>
              </a:buClr>
              <a:buSzPts val="1500"/>
              <a:buChar char="•"/>
              <a:defRPr b="0" i="0">
                <a:solidFill>
                  <a:schemeClr val="lt1"/>
                </a:solidFill>
                <a:latin typeface="Poppins Light"/>
                <a:ea typeface="Poppins Light"/>
                <a:cs typeface="Poppins Light"/>
                <a:sym typeface="Poppins Light"/>
              </a:defRPr>
            </a:lvl3pPr>
            <a:lvl4pPr indent="-317500" lvl="3" marL="1828800" algn="l">
              <a:lnSpc>
                <a:spcPct val="114000"/>
              </a:lnSpc>
              <a:spcBef>
                <a:spcPts val="400"/>
              </a:spcBef>
              <a:spcAft>
                <a:spcPts val="0"/>
              </a:spcAft>
              <a:buClr>
                <a:schemeClr val="lt1"/>
              </a:buClr>
              <a:buSzPts val="1400"/>
              <a:buChar char="•"/>
              <a:defRPr b="0" i="0">
                <a:solidFill>
                  <a:schemeClr val="lt1"/>
                </a:solidFill>
                <a:latin typeface="Poppins Light"/>
                <a:ea typeface="Poppins Light"/>
                <a:cs typeface="Poppins Light"/>
                <a:sym typeface="Poppins Light"/>
              </a:defRPr>
            </a:lvl4pPr>
            <a:lvl5pPr indent="-317500" lvl="4" marL="2286000" algn="l">
              <a:lnSpc>
                <a:spcPct val="114000"/>
              </a:lnSpc>
              <a:spcBef>
                <a:spcPts val="400"/>
              </a:spcBef>
              <a:spcAft>
                <a:spcPts val="0"/>
              </a:spcAft>
              <a:buClr>
                <a:schemeClr val="lt1"/>
              </a:buClr>
              <a:buSzPts val="1400"/>
              <a:buChar char="•"/>
              <a:defRPr b="0" i="0">
                <a:solidFill>
                  <a:schemeClr val="lt1"/>
                </a:solidFill>
                <a:latin typeface="Poppins Light"/>
                <a:ea typeface="Poppins Light"/>
                <a:cs typeface="Poppins Light"/>
                <a:sym typeface="Poppins Light"/>
              </a:defRPr>
            </a:lvl5pPr>
            <a:lvl6pPr indent="-317500" lvl="5" marL="2743200" algn="l">
              <a:lnSpc>
                <a:spcPct val="90000"/>
              </a:lnSpc>
              <a:spcBef>
                <a:spcPts val="400"/>
              </a:spcBef>
              <a:spcAft>
                <a:spcPts val="0"/>
              </a:spcAft>
              <a:buClr>
                <a:schemeClr val="lt1"/>
              </a:buClr>
              <a:buSzPts val="1400"/>
              <a:buChar char="•"/>
              <a:defRPr>
                <a:solidFill>
                  <a:schemeClr val="lt1"/>
                </a:solidFill>
              </a:defRPr>
            </a:lvl6pPr>
            <a:lvl7pPr indent="-317500" lvl="6" marL="3200400" algn="l">
              <a:lnSpc>
                <a:spcPct val="90000"/>
              </a:lnSpc>
              <a:spcBef>
                <a:spcPts val="400"/>
              </a:spcBef>
              <a:spcAft>
                <a:spcPts val="0"/>
              </a:spcAft>
              <a:buClr>
                <a:schemeClr val="lt1"/>
              </a:buClr>
              <a:buSzPts val="1400"/>
              <a:buChar char="•"/>
              <a:defRPr>
                <a:solidFill>
                  <a:schemeClr val="lt1"/>
                </a:solidFill>
              </a:defRPr>
            </a:lvl7pPr>
            <a:lvl8pPr indent="-317500" lvl="7" marL="3657600" algn="l">
              <a:lnSpc>
                <a:spcPct val="90000"/>
              </a:lnSpc>
              <a:spcBef>
                <a:spcPts val="400"/>
              </a:spcBef>
              <a:spcAft>
                <a:spcPts val="0"/>
              </a:spcAft>
              <a:buClr>
                <a:schemeClr val="lt1"/>
              </a:buClr>
              <a:buSzPts val="1400"/>
              <a:buChar char="•"/>
              <a:defRPr>
                <a:solidFill>
                  <a:schemeClr val="lt1"/>
                </a:solidFill>
              </a:defRPr>
            </a:lvl8pPr>
            <a:lvl9pPr indent="-317500" lvl="8" marL="4114800" algn="l">
              <a:lnSpc>
                <a:spcPct val="90000"/>
              </a:lnSpc>
              <a:spcBef>
                <a:spcPts val="400"/>
              </a:spcBef>
              <a:spcAft>
                <a:spcPts val="0"/>
              </a:spcAft>
              <a:buClr>
                <a:schemeClr val="lt1"/>
              </a:buClr>
              <a:buSzPts val="1400"/>
              <a:buChar char="•"/>
              <a:defRPr>
                <a:solidFill>
                  <a:schemeClr val="lt1"/>
                </a:solidFill>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Meet the team - 5">
  <p:cSld name="1_Meet the team - 5">
    <p:bg>
      <p:bgPr>
        <a:gradFill>
          <a:gsLst>
            <a:gs pos="0">
              <a:srgbClr val="020B31"/>
            </a:gs>
            <a:gs pos="100000">
              <a:srgbClr val="001848"/>
            </a:gs>
          </a:gsLst>
          <a:lin ang="5400012" scaled="0"/>
        </a:gradFill>
      </p:bgPr>
    </p:bg>
    <p:spTree>
      <p:nvGrpSpPr>
        <p:cNvPr id="39" name="Shape 39"/>
        <p:cNvGrpSpPr/>
        <p:nvPr/>
      </p:nvGrpSpPr>
      <p:grpSpPr>
        <a:xfrm>
          <a:off x="0" y="0"/>
          <a:ext cx="0" cy="0"/>
          <a:chOff x="0" y="0"/>
          <a:chExt cx="0" cy="0"/>
        </a:xfrm>
      </p:grpSpPr>
      <p:pic>
        <p:nvPicPr>
          <p:cNvPr id="40" name="Google Shape;40;p6"/>
          <p:cNvPicPr preferRelativeResize="0"/>
          <p:nvPr/>
        </p:nvPicPr>
        <p:blipFill rotWithShape="1">
          <a:blip r:embed="rId2">
            <a:alphaModFix/>
          </a:blip>
          <a:srcRect b="0" l="0" r="0" t="0"/>
          <a:stretch/>
        </p:blipFill>
        <p:spPr>
          <a:xfrm>
            <a:off x="3548" y="0"/>
            <a:ext cx="9140450" cy="5145498"/>
          </a:xfrm>
          <a:prstGeom prst="rect">
            <a:avLst/>
          </a:prstGeom>
          <a:noFill/>
          <a:ln>
            <a:noFill/>
          </a:ln>
        </p:spPr>
      </p:pic>
      <p:sp>
        <p:nvSpPr>
          <p:cNvPr id="41" name="Google Shape;41;p6"/>
          <p:cNvSpPr/>
          <p:nvPr/>
        </p:nvSpPr>
        <p:spPr>
          <a:xfrm>
            <a:off x="7960661" y="4795767"/>
            <a:ext cx="903900" cy="171300"/>
          </a:xfrm>
          <a:prstGeom prst="rect">
            <a:avLst/>
          </a:prstGeom>
          <a:solidFill>
            <a:srgbClr val="00174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013"/>
              <a:buFont typeface="Arial"/>
              <a:buNone/>
            </a:pPr>
            <a:r>
              <a:t/>
            </a:r>
            <a:endParaRPr b="1" i="0" sz="1013" u="none" cap="none" strike="noStrike">
              <a:solidFill>
                <a:srgbClr val="FFFFFF"/>
              </a:solidFill>
              <a:latin typeface="Poppins SemiBold"/>
              <a:ea typeface="Poppins SemiBold"/>
              <a:cs typeface="Poppins SemiBold"/>
              <a:sym typeface="Poppins SemiBold"/>
            </a:endParaRPr>
          </a:p>
        </p:txBody>
      </p:sp>
      <p:sp>
        <p:nvSpPr>
          <p:cNvPr id="42" name="Google Shape;42;p6"/>
          <p:cNvSpPr txBox="1"/>
          <p:nvPr>
            <p:ph type="title"/>
          </p:nvPr>
        </p:nvSpPr>
        <p:spPr>
          <a:xfrm>
            <a:off x="194595" y="1172243"/>
            <a:ext cx="2279400" cy="845700"/>
          </a:xfrm>
          <a:prstGeom prst="rect">
            <a:avLst/>
          </a:prstGeom>
          <a:noFill/>
          <a:ln>
            <a:noFill/>
          </a:ln>
        </p:spPr>
        <p:txBody>
          <a:bodyPr anchorCtr="0" anchor="t" bIns="34275" lIns="68575" spcFirstLastPara="1" rIns="68575" wrap="square" tIns="34275">
            <a:normAutofit/>
          </a:bodyPr>
          <a:lstStyle>
            <a:lvl1pPr lvl="0" algn="ctr">
              <a:lnSpc>
                <a:spcPct val="100000"/>
              </a:lnSpc>
              <a:spcBef>
                <a:spcPts val="0"/>
              </a:spcBef>
              <a:spcAft>
                <a:spcPts val="0"/>
              </a:spcAft>
              <a:buSzPts val="2500"/>
              <a:buNone/>
              <a:defRPr b="1" i="0" sz="2400">
                <a:solidFill>
                  <a:schemeClr val="lt1"/>
                </a:solidFill>
                <a:latin typeface="Poppins SemiBold"/>
                <a:ea typeface="Poppins SemiBold"/>
                <a:cs typeface="Poppins SemiBold"/>
                <a:sym typeface="Poppins SemiBold"/>
              </a:defRPr>
            </a:lvl1pPr>
            <a:lvl2pPr lvl="1" algn="l">
              <a:lnSpc>
                <a:spcPct val="100000"/>
              </a:lnSpc>
              <a:spcBef>
                <a:spcPts val="0"/>
              </a:spcBef>
              <a:spcAft>
                <a:spcPts val="0"/>
              </a:spcAft>
              <a:buSzPts val="2500"/>
              <a:buNone/>
              <a:defRPr/>
            </a:lvl2pPr>
            <a:lvl3pPr lvl="2" algn="l">
              <a:lnSpc>
                <a:spcPct val="100000"/>
              </a:lnSpc>
              <a:spcBef>
                <a:spcPts val="0"/>
              </a:spcBef>
              <a:spcAft>
                <a:spcPts val="0"/>
              </a:spcAft>
              <a:buSzPts val="2500"/>
              <a:buNone/>
              <a:defRPr/>
            </a:lvl3pPr>
            <a:lvl4pPr lvl="3" algn="l">
              <a:lnSpc>
                <a:spcPct val="100000"/>
              </a:lnSpc>
              <a:spcBef>
                <a:spcPts val="0"/>
              </a:spcBef>
              <a:spcAft>
                <a:spcPts val="0"/>
              </a:spcAft>
              <a:buSzPts val="2500"/>
              <a:buNone/>
              <a:defRPr/>
            </a:lvl4pPr>
            <a:lvl5pPr lvl="4" algn="l">
              <a:lnSpc>
                <a:spcPct val="100000"/>
              </a:lnSpc>
              <a:spcBef>
                <a:spcPts val="0"/>
              </a:spcBef>
              <a:spcAft>
                <a:spcPts val="0"/>
              </a:spcAft>
              <a:buSzPts val="2500"/>
              <a:buNone/>
              <a:defRPr/>
            </a:lvl5pPr>
            <a:lvl6pPr lvl="5" algn="l">
              <a:lnSpc>
                <a:spcPct val="100000"/>
              </a:lnSpc>
              <a:spcBef>
                <a:spcPts val="0"/>
              </a:spcBef>
              <a:spcAft>
                <a:spcPts val="0"/>
              </a:spcAft>
              <a:buSzPts val="2500"/>
              <a:buNone/>
              <a:defRPr/>
            </a:lvl6pPr>
            <a:lvl7pPr lvl="6" algn="l">
              <a:lnSpc>
                <a:spcPct val="100000"/>
              </a:lnSpc>
              <a:spcBef>
                <a:spcPts val="0"/>
              </a:spcBef>
              <a:spcAft>
                <a:spcPts val="0"/>
              </a:spcAft>
              <a:buSzPts val="2500"/>
              <a:buNone/>
              <a:defRPr/>
            </a:lvl7pPr>
            <a:lvl8pPr lvl="7" algn="l">
              <a:lnSpc>
                <a:spcPct val="100000"/>
              </a:lnSpc>
              <a:spcBef>
                <a:spcPts val="0"/>
              </a:spcBef>
              <a:spcAft>
                <a:spcPts val="0"/>
              </a:spcAft>
              <a:buSzPts val="2500"/>
              <a:buNone/>
              <a:defRPr/>
            </a:lvl8pPr>
            <a:lvl9pPr lvl="8" algn="l">
              <a:lnSpc>
                <a:spcPct val="100000"/>
              </a:lnSpc>
              <a:spcBef>
                <a:spcPts val="0"/>
              </a:spcBef>
              <a:spcAft>
                <a:spcPts val="0"/>
              </a:spcAft>
              <a:buSzPts val="2500"/>
              <a:buNone/>
              <a:defRPr/>
            </a:lvl9pPr>
          </a:lstStyle>
          <a:p/>
        </p:txBody>
      </p:sp>
      <p:sp>
        <p:nvSpPr>
          <p:cNvPr id="43" name="Google Shape;43;p6"/>
          <p:cNvSpPr/>
          <p:nvPr>
            <p:ph idx="2" type="pic"/>
          </p:nvPr>
        </p:nvSpPr>
        <p:spPr>
          <a:xfrm>
            <a:off x="3604341" y="369136"/>
            <a:ext cx="1220400" cy="1220400"/>
          </a:xfrm>
          <a:prstGeom prst="ellipse">
            <a:avLst/>
          </a:prstGeom>
          <a:solidFill>
            <a:schemeClr val="lt1"/>
          </a:solidFill>
          <a:ln cap="flat" cmpd="sng" w="76200">
            <a:solidFill>
              <a:schemeClr val="lt1"/>
            </a:solidFill>
            <a:prstDash val="solid"/>
            <a:round/>
            <a:headEnd len="sm" w="sm" type="none"/>
            <a:tailEnd len="sm" w="sm" type="none"/>
          </a:ln>
          <a:effectLst>
            <a:outerShdw blurRad="63500" sx="102000" rotWithShape="0" algn="ctr" sy="102000">
              <a:srgbClr val="000000">
                <a:alpha val="7059"/>
              </a:srgbClr>
            </a:outerShdw>
          </a:effectLst>
        </p:spPr>
      </p:sp>
      <p:sp>
        <p:nvSpPr>
          <p:cNvPr id="44" name="Google Shape;44;p6"/>
          <p:cNvSpPr/>
          <p:nvPr>
            <p:ph idx="3" type="pic"/>
          </p:nvPr>
        </p:nvSpPr>
        <p:spPr>
          <a:xfrm>
            <a:off x="5228073" y="369136"/>
            <a:ext cx="1220400" cy="1220400"/>
          </a:xfrm>
          <a:prstGeom prst="ellipse">
            <a:avLst/>
          </a:prstGeom>
          <a:solidFill>
            <a:schemeClr val="lt1"/>
          </a:solidFill>
          <a:ln cap="flat" cmpd="sng" w="76200">
            <a:solidFill>
              <a:schemeClr val="lt1"/>
            </a:solidFill>
            <a:prstDash val="solid"/>
            <a:round/>
            <a:headEnd len="sm" w="sm" type="none"/>
            <a:tailEnd len="sm" w="sm" type="none"/>
          </a:ln>
          <a:effectLst>
            <a:outerShdw blurRad="63500" sx="102000" rotWithShape="0" algn="ctr" sy="102000">
              <a:srgbClr val="000000">
                <a:alpha val="7059"/>
              </a:srgbClr>
            </a:outerShdw>
          </a:effectLst>
        </p:spPr>
      </p:sp>
      <p:sp>
        <p:nvSpPr>
          <p:cNvPr id="45" name="Google Shape;45;p6"/>
          <p:cNvSpPr/>
          <p:nvPr>
            <p:ph idx="4" type="pic"/>
          </p:nvPr>
        </p:nvSpPr>
        <p:spPr>
          <a:xfrm>
            <a:off x="6851805" y="369136"/>
            <a:ext cx="1220400" cy="1220400"/>
          </a:xfrm>
          <a:prstGeom prst="ellipse">
            <a:avLst/>
          </a:prstGeom>
          <a:solidFill>
            <a:schemeClr val="lt1"/>
          </a:solidFill>
          <a:ln cap="flat" cmpd="sng" w="76200">
            <a:solidFill>
              <a:schemeClr val="lt1"/>
            </a:solidFill>
            <a:prstDash val="solid"/>
            <a:round/>
            <a:headEnd len="sm" w="sm" type="none"/>
            <a:tailEnd len="sm" w="sm" type="none"/>
          </a:ln>
          <a:effectLst>
            <a:outerShdw blurRad="63500" sx="102000" rotWithShape="0" algn="ctr" sy="102000">
              <a:srgbClr val="000000">
                <a:alpha val="7059"/>
              </a:srgbClr>
            </a:outerShdw>
          </a:effectLst>
        </p:spPr>
      </p:sp>
      <p:sp>
        <p:nvSpPr>
          <p:cNvPr id="46" name="Google Shape;46;p6"/>
          <p:cNvSpPr txBox="1"/>
          <p:nvPr>
            <p:ph idx="1" type="body"/>
          </p:nvPr>
        </p:nvSpPr>
        <p:spPr>
          <a:xfrm>
            <a:off x="3354866" y="1753237"/>
            <a:ext cx="1446600" cy="298800"/>
          </a:xfrm>
          <a:prstGeom prst="rect">
            <a:avLst/>
          </a:prstGeom>
          <a:noFill/>
          <a:ln>
            <a:noFill/>
          </a:ln>
        </p:spPr>
        <p:txBody>
          <a:bodyPr anchorCtr="0" anchor="ctr" bIns="34275" lIns="68575" spcFirstLastPara="1" rIns="68575" wrap="square" tIns="34275">
            <a:noAutofit/>
          </a:bodyPr>
          <a:lstStyle>
            <a:lvl1pPr indent="-228600" lvl="0" marL="457200" algn="ctr">
              <a:lnSpc>
                <a:spcPct val="115000"/>
              </a:lnSpc>
              <a:spcBef>
                <a:spcPts val="800"/>
              </a:spcBef>
              <a:spcAft>
                <a:spcPts val="0"/>
              </a:spcAft>
              <a:buSzPts val="2100"/>
              <a:buNone/>
              <a:defRPr b="1" i="0" sz="1050">
                <a:solidFill>
                  <a:schemeClr val="lt1"/>
                </a:solidFill>
                <a:latin typeface="Poppins SemiBold"/>
                <a:ea typeface="Poppins SemiBold"/>
                <a:cs typeface="Poppins SemiBold"/>
                <a:sym typeface="Poppins SemiBold"/>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sp>
        <p:nvSpPr>
          <p:cNvPr id="47" name="Google Shape;47;p6"/>
          <p:cNvSpPr txBox="1"/>
          <p:nvPr>
            <p:ph idx="5" type="body"/>
          </p:nvPr>
        </p:nvSpPr>
        <p:spPr>
          <a:xfrm>
            <a:off x="3354866" y="2087345"/>
            <a:ext cx="1446600" cy="298800"/>
          </a:xfrm>
          <a:prstGeom prst="rect">
            <a:avLst/>
          </a:prstGeom>
          <a:noFill/>
          <a:ln>
            <a:noFill/>
          </a:ln>
        </p:spPr>
        <p:txBody>
          <a:bodyPr anchorCtr="0" anchor="ctr" bIns="34275" lIns="68575" spcFirstLastPara="1" rIns="68575" wrap="square" tIns="34275">
            <a:normAutofit/>
          </a:bodyPr>
          <a:lstStyle>
            <a:lvl1pPr indent="-228600" lvl="0" marL="457200" algn="ctr">
              <a:lnSpc>
                <a:spcPct val="115000"/>
              </a:lnSpc>
              <a:spcBef>
                <a:spcPts val="800"/>
              </a:spcBef>
              <a:spcAft>
                <a:spcPts val="0"/>
              </a:spcAft>
              <a:buSzPts val="2100"/>
              <a:buNone/>
              <a:defRPr b="0" i="0" sz="900">
                <a:solidFill>
                  <a:schemeClr val="lt1"/>
                </a:solidFill>
                <a:latin typeface="Poppins"/>
                <a:ea typeface="Poppins"/>
                <a:cs typeface="Poppins"/>
                <a:sym typeface="Poppins"/>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sp>
        <p:nvSpPr>
          <p:cNvPr id="48" name="Google Shape;48;p6"/>
          <p:cNvSpPr txBox="1"/>
          <p:nvPr>
            <p:ph idx="6" type="body"/>
          </p:nvPr>
        </p:nvSpPr>
        <p:spPr>
          <a:xfrm>
            <a:off x="4990235" y="1753237"/>
            <a:ext cx="1446600" cy="298800"/>
          </a:xfrm>
          <a:prstGeom prst="rect">
            <a:avLst/>
          </a:prstGeom>
          <a:noFill/>
          <a:ln>
            <a:noFill/>
          </a:ln>
        </p:spPr>
        <p:txBody>
          <a:bodyPr anchorCtr="0" anchor="ctr" bIns="34275" lIns="68575" spcFirstLastPara="1" rIns="68575" wrap="square" tIns="34275">
            <a:noAutofit/>
          </a:bodyPr>
          <a:lstStyle>
            <a:lvl1pPr indent="-228600" lvl="0" marL="457200" algn="ctr">
              <a:lnSpc>
                <a:spcPct val="115000"/>
              </a:lnSpc>
              <a:spcBef>
                <a:spcPts val="800"/>
              </a:spcBef>
              <a:spcAft>
                <a:spcPts val="0"/>
              </a:spcAft>
              <a:buSzPts val="2100"/>
              <a:buNone/>
              <a:defRPr b="1" i="0" sz="1050">
                <a:solidFill>
                  <a:schemeClr val="lt1"/>
                </a:solidFill>
                <a:latin typeface="Poppins SemiBold"/>
                <a:ea typeface="Poppins SemiBold"/>
                <a:cs typeface="Poppins SemiBold"/>
                <a:sym typeface="Poppins SemiBold"/>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sp>
        <p:nvSpPr>
          <p:cNvPr id="49" name="Google Shape;49;p6"/>
          <p:cNvSpPr txBox="1"/>
          <p:nvPr>
            <p:ph idx="7" type="body"/>
          </p:nvPr>
        </p:nvSpPr>
        <p:spPr>
          <a:xfrm>
            <a:off x="4990235" y="2087345"/>
            <a:ext cx="1446600" cy="298800"/>
          </a:xfrm>
          <a:prstGeom prst="rect">
            <a:avLst/>
          </a:prstGeom>
          <a:noFill/>
          <a:ln>
            <a:noFill/>
          </a:ln>
        </p:spPr>
        <p:txBody>
          <a:bodyPr anchorCtr="0" anchor="ctr" bIns="34275" lIns="68575" spcFirstLastPara="1" rIns="68575" wrap="square" tIns="34275">
            <a:normAutofit/>
          </a:bodyPr>
          <a:lstStyle>
            <a:lvl1pPr indent="-228600" lvl="0" marL="457200" algn="ctr">
              <a:lnSpc>
                <a:spcPct val="115000"/>
              </a:lnSpc>
              <a:spcBef>
                <a:spcPts val="800"/>
              </a:spcBef>
              <a:spcAft>
                <a:spcPts val="0"/>
              </a:spcAft>
              <a:buSzPts val="2100"/>
              <a:buNone/>
              <a:defRPr b="0" i="0" sz="900">
                <a:solidFill>
                  <a:schemeClr val="lt1"/>
                </a:solidFill>
                <a:latin typeface="Poppins"/>
                <a:ea typeface="Poppins"/>
                <a:cs typeface="Poppins"/>
                <a:sym typeface="Poppins"/>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sp>
        <p:nvSpPr>
          <p:cNvPr id="50" name="Google Shape;50;p6"/>
          <p:cNvSpPr txBox="1"/>
          <p:nvPr>
            <p:ph idx="8" type="body"/>
          </p:nvPr>
        </p:nvSpPr>
        <p:spPr>
          <a:xfrm>
            <a:off x="6625604" y="1753237"/>
            <a:ext cx="1446600" cy="298800"/>
          </a:xfrm>
          <a:prstGeom prst="rect">
            <a:avLst/>
          </a:prstGeom>
          <a:noFill/>
          <a:ln>
            <a:noFill/>
          </a:ln>
        </p:spPr>
        <p:txBody>
          <a:bodyPr anchorCtr="0" anchor="ctr" bIns="34275" lIns="68575" spcFirstLastPara="1" rIns="68575" wrap="square" tIns="34275">
            <a:noAutofit/>
          </a:bodyPr>
          <a:lstStyle>
            <a:lvl1pPr indent="-228600" lvl="0" marL="457200" algn="ctr">
              <a:lnSpc>
                <a:spcPct val="115000"/>
              </a:lnSpc>
              <a:spcBef>
                <a:spcPts val="800"/>
              </a:spcBef>
              <a:spcAft>
                <a:spcPts val="0"/>
              </a:spcAft>
              <a:buSzPts val="2100"/>
              <a:buNone/>
              <a:defRPr b="1" i="0" sz="1050">
                <a:solidFill>
                  <a:schemeClr val="lt1"/>
                </a:solidFill>
                <a:latin typeface="Poppins SemiBold"/>
                <a:ea typeface="Poppins SemiBold"/>
                <a:cs typeface="Poppins SemiBold"/>
                <a:sym typeface="Poppins SemiBold"/>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sp>
        <p:nvSpPr>
          <p:cNvPr id="51" name="Google Shape;51;p6"/>
          <p:cNvSpPr txBox="1"/>
          <p:nvPr>
            <p:ph idx="9" type="body"/>
          </p:nvPr>
        </p:nvSpPr>
        <p:spPr>
          <a:xfrm>
            <a:off x="6625604" y="2087345"/>
            <a:ext cx="1446600" cy="298800"/>
          </a:xfrm>
          <a:prstGeom prst="rect">
            <a:avLst/>
          </a:prstGeom>
          <a:noFill/>
          <a:ln>
            <a:noFill/>
          </a:ln>
        </p:spPr>
        <p:txBody>
          <a:bodyPr anchorCtr="0" anchor="ctr" bIns="34275" lIns="68575" spcFirstLastPara="1" rIns="68575" wrap="square" tIns="34275">
            <a:normAutofit/>
          </a:bodyPr>
          <a:lstStyle>
            <a:lvl1pPr indent="-228600" lvl="0" marL="457200" algn="ctr">
              <a:lnSpc>
                <a:spcPct val="115000"/>
              </a:lnSpc>
              <a:spcBef>
                <a:spcPts val="800"/>
              </a:spcBef>
              <a:spcAft>
                <a:spcPts val="0"/>
              </a:spcAft>
              <a:buSzPts val="2100"/>
              <a:buNone/>
              <a:defRPr b="0" i="0" sz="900">
                <a:solidFill>
                  <a:schemeClr val="lt1"/>
                </a:solidFill>
                <a:latin typeface="Poppins"/>
                <a:ea typeface="Poppins"/>
                <a:cs typeface="Poppins"/>
                <a:sym typeface="Poppins"/>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pic>
        <p:nvPicPr>
          <p:cNvPr id="52" name="Google Shape;52;p6" title="mtlogowhite.png"/>
          <p:cNvPicPr preferRelativeResize="0"/>
          <p:nvPr/>
        </p:nvPicPr>
        <p:blipFill rotWithShape="1">
          <a:blip r:embed="rId3">
            <a:alphaModFix/>
          </a:blip>
          <a:srcRect b="0" l="0" r="0" t="0"/>
          <a:stretch/>
        </p:blipFill>
        <p:spPr>
          <a:xfrm>
            <a:off x="731746" y="860325"/>
            <a:ext cx="1205100" cy="146525"/>
          </a:xfrm>
          <a:prstGeom prst="rect">
            <a:avLst/>
          </a:prstGeom>
          <a:noFill/>
          <a:ln>
            <a:noFill/>
          </a:ln>
        </p:spPr>
      </p:pic>
      <p:sp>
        <p:nvSpPr>
          <p:cNvPr id="53" name="Google Shape;53;p6"/>
          <p:cNvSpPr/>
          <p:nvPr>
            <p:ph idx="13" type="pic"/>
          </p:nvPr>
        </p:nvSpPr>
        <p:spPr>
          <a:xfrm>
            <a:off x="4471682" y="2679367"/>
            <a:ext cx="1220400" cy="1220400"/>
          </a:xfrm>
          <a:prstGeom prst="ellipse">
            <a:avLst/>
          </a:prstGeom>
          <a:solidFill>
            <a:schemeClr val="lt1"/>
          </a:solidFill>
          <a:ln cap="flat" cmpd="sng" w="76200">
            <a:solidFill>
              <a:schemeClr val="lt1"/>
            </a:solidFill>
            <a:prstDash val="solid"/>
            <a:round/>
            <a:headEnd len="sm" w="sm" type="none"/>
            <a:tailEnd len="sm" w="sm" type="none"/>
          </a:ln>
          <a:effectLst>
            <a:outerShdw blurRad="63500" sx="102000" rotWithShape="0" algn="ctr" sy="102000">
              <a:srgbClr val="000000">
                <a:alpha val="7059"/>
              </a:srgbClr>
            </a:outerShdw>
          </a:effectLst>
        </p:spPr>
      </p:sp>
      <p:sp>
        <p:nvSpPr>
          <p:cNvPr id="54" name="Google Shape;54;p6"/>
          <p:cNvSpPr/>
          <p:nvPr>
            <p:ph idx="14" type="pic"/>
          </p:nvPr>
        </p:nvSpPr>
        <p:spPr>
          <a:xfrm>
            <a:off x="6190666" y="2679367"/>
            <a:ext cx="1220400" cy="1220400"/>
          </a:xfrm>
          <a:prstGeom prst="ellipse">
            <a:avLst/>
          </a:prstGeom>
          <a:solidFill>
            <a:schemeClr val="lt1"/>
          </a:solidFill>
          <a:ln cap="flat" cmpd="sng" w="76200">
            <a:solidFill>
              <a:schemeClr val="lt1"/>
            </a:solidFill>
            <a:prstDash val="solid"/>
            <a:round/>
            <a:headEnd len="sm" w="sm" type="none"/>
            <a:tailEnd len="sm" w="sm" type="none"/>
          </a:ln>
          <a:effectLst>
            <a:outerShdw blurRad="63500" sx="102000" rotWithShape="0" algn="ctr" sy="102000">
              <a:srgbClr val="000000">
                <a:alpha val="7059"/>
              </a:srgbClr>
            </a:outerShdw>
          </a:effectLst>
        </p:spPr>
      </p:sp>
      <p:sp>
        <p:nvSpPr>
          <p:cNvPr id="55" name="Google Shape;55;p6"/>
          <p:cNvSpPr txBox="1"/>
          <p:nvPr>
            <p:ph idx="15" type="body"/>
          </p:nvPr>
        </p:nvSpPr>
        <p:spPr>
          <a:xfrm>
            <a:off x="4266335" y="4062314"/>
            <a:ext cx="1446600" cy="298800"/>
          </a:xfrm>
          <a:prstGeom prst="rect">
            <a:avLst/>
          </a:prstGeom>
          <a:noFill/>
          <a:ln>
            <a:noFill/>
          </a:ln>
        </p:spPr>
        <p:txBody>
          <a:bodyPr anchorCtr="0" anchor="ctr" bIns="34275" lIns="68575" spcFirstLastPara="1" rIns="68575" wrap="square" tIns="34275">
            <a:noAutofit/>
          </a:bodyPr>
          <a:lstStyle>
            <a:lvl1pPr indent="-228600" lvl="0" marL="457200" algn="ctr">
              <a:lnSpc>
                <a:spcPct val="115000"/>
              </a:lnSpc>
              <a:spcBef>
                <a:spcPts val="800"/>
              </a:spcBef>
              <a:spcAft>
                <a:spcPts val="0"/>
              </a:spcAft>
              <a:buSzPts val="2100"/>
              <a:buNone/>
              <a:defRPr b="1" i="0" sz="1050">
                <a:solidFill>
                  <a:schemeClr val="lt1"/>
                </a:solidFill>
                <a:latin typeface="Poppins SemiBold"/>
                <a:ea typeface="Poppins SemiBold"/>
                <a:cs typeface="Poppins SemiBold"/>
                <a:sym typeface="Poppins SemiBold"/>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ctr">
              <a:lnSpc>
                <a:spcPct val="115000"/>
              </a:lnSpc>
              <a:spcBef>
                <a:spcPts val="400"/>
              </a:spcBef>
              <a:spcAft>
                <a:spcPts val="0"/>
              </a:spcAft>
              <a:buSzPts val="1400"/>
              <a:buChar char="•"/>
              <a:defRPr/>
            </a:lvl6pPr>
            <a:lvl7pPr indent="-317500" lvl="6" marL="3200400" algn="ctr">
              <a:lnSpc>
                <a:spcPct val="115000"/>
              </a:lnSpc>
              <a:spcBef>
                <a:spcPts val="400"/>
              </a:spcBef>
              <a:spcAft>
                <a:spcPts val="0"/>
              </a:spcAft>
              <a:buSzPts val="1400"/>
              <a:buChar char="•"/>
              <a:defRPr/>
            </a:lvl7pPr>
            <a:lvl8pPr indent="-317500" lvl="7" marL="3657600" algn="ctr">
              <a:lnSpc>
                <a:spcPct val="115000"/>
              </a:lnSpc>
              <a:spcBef>
                <a:spcPts val="400"/>
              </a:spcBef>
              <a:spcAft>
                <a:spcPts val="0"/>
              </a:spcAft>
              <a:buSzPts val="1400"/>
              <a:buChar char="•"/>
              <a:defRPr/>
            </a:lvl8pPr>
            <a:lvl9pPr indent="-317500" lvl="8" marL="4114800" algn="ctr">
              <a:lnSpc>
                <a:spcPct val="115000"/>
              </a:lnSpc>
              <a:spcBef>
                <a:spcPts val="400"/>
              </a:spcBef>
              <a:spcAft>
                <a:spcPts val="0"/>
              </a:spcAft>
              <a:buSzPts val="1400"/>
              <a:buChar char="•"/>
              <a:defRPr/>
            </a:lvl9pPr>
          </a:lstStyle>
          <a:p/>
        </p:txBody>
      </p:sp>
      <p:sp>
        <p:nvSpPr>
          <p:cNvPr id="56" name="Google Shape;56;p6"/>
          <p:cNvSpPr txBox="1"/>
          <p:nvPr>
            <p:ph idx="16" type="body"/>
          </p:nvPr>
        </p:nvSpPr>
        <p:spPr>
          <a:xfrm>
            <a:off x="4266335" y="4396422"/>
            <a:ext cx="1446600" cy="298800"/>
          </a:xfrm>
          <a:prstGeom prst="rect">
            <a:avLst/>
          </a:prstGeom>
          <a:noFill/>
          <a:ln>
            <a:noFill/>
          </a:ln>
        </p:spPr>
        <p:txBody>
          <a:bodyPr anchorCtr="0" anchor="ctr" bIns="34275" lIns="68575" spcFirstLastPara="1" rIns="68575" wrap="square" tIns="34275">
            <a:normAutofit/>
          </a:bodyPr>
          <a:lstStyle>
            <a:lvl1pPr indent="-228600" lvl="0" marL="457200" algn="ctr">
              <a:lnSpc>
                <a:spcPct val="115000"/>
              </a:lnSpc>
              <a:spcBef>
                <a:spcPts val="800"/>
              </a:spcBef>
              <a:spcAft>
                <a:spcPts val="0"/>
              </a:spcAft>
              <a:buSzPts val="2100"/>
              <a:buNone/>
              <a:defRPr b="0" i="0" sz="900">
                <a:solidFill>
                  <a:schemeClr val="lt1"/>
                </a:solidFill>
                <a:latin typeface="Poppins"/>
                <a:ea typeface="Poppins"/>
                <a:cs typeface="Poppins"/>
                <a:sym typeface="Poppins"/>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ctr">
              <a:lnSpc>
                <a:spcPct val="115000"/>
              </a:lnSpc>
              <a:spcBef>
                <a:spcPts val="400"/>
              </a:spcBef>
              <a:spcAft>
                <a:spcPts val="0"/>
              </a:spcAft>
              <a:buSzPts val="1400"/>
              <a:buChar char="•"/>
              <a:defRPr/>
            </a:lvl6pPr>
            <a:lvl7pPr indent="-317500" lvl="6" marL="3200400" algn="ctr">
              <a:lnSpc>
                <a:spcPct val="115000"/>
              </a:lnSpc>
              <a:spcBef>
                <a:spcPts val="400"/>
              </a:spcBef>
              <a:spcAft>
                <a:spcPts val="0"/>
              </a:spcAft>
              <a:buSzPts val="1400"/>
              <a:buChar char="•"/>
              <a:defRPr/>
            </a:lvl7pPr>
            <a:lvl8pPr indent="-317500" lvl="7" marL="3657600" algn="ctr">
              <a:lnSpc>
                <a:spcPct val="115000"/>
              </a:lnSpc>
              <a:spcBef>
                <a:spcPts val="400"/>
              </a:spcBef>
              <a:spcAft>
                <a:spcPts val="0"/>
              </a:spcAft>
              <a:buSzPts val="1400"/>
              <a:buChar char="•"/>
              <a:defRPr/>
            </a:lvl8pPr>
            <a:lvl9pPr indent="-317500" lvl="8" marL="4114800" algn="ctr">
              <a:lnSpc>
                <a:spcPct val="115000"/>
              </a:lnSpc>
              <a:spcBef>
                <a:spcPts val="400"/>
              </a:spcBef>
              <a:spcAft>
                <a:spcPts val="0"/>
              </a:spcAft>
              <a:buSzPts val="1400"/>
              <a:buChar char="•"/>
              <a:defRPr/>
            </a:lvl9pPr>
          </a:lstStyle>
          <a:p/>
        </p:txBody>
      </p:sp>
      <p:sp>
        <p:nvSpPr>
          <p:cNvPr id="57" name="Google Shape;57;p6"/>
          <p:cNvSpPr txBox="1"/>
          <p:nvPr>
            <p:ph idx="17" type="body"/>
          </p:nvPr>
        </p:nvSpPr>
        <p:spPr>
          <a:xfrm>
            <a:off x="5996956" y="4062314"/>
            <a:ext cx="1446600" cy="298800"/>
          </a:xfrm>
          <a:prstGeom prst="rect">
            <a:avLst/>
          </a:prstGeom>
          <a:noFill/>
          <a:ln>
            <a:noFill/>
          </a:ln>
        </p:spPr>
        <p:txBody>
          <a:bodyPr anchorCtr="0" anchor="ctr" bIns="34275" lIns="68575" spcFirstLastPara="1" rIns="68575" wrap="square" tIns="34275">
            <a:noAutofit/>
          </a:bodyPr>
          <a:lstStyle>
            <a:lvl1pPr indent="-228600" lvl="0" marL="457200" algn="ctr">
              <a:lnSpc>
                <a:spcPct val="115000"/>
              </a:lnSpc>
              <a:spcBef>
                <a:spcPts val="800"/>
              </a:spcBef>
              <a:spcAft>
                <a:spcPts val="0"/>
              </a:spcAft>
              <a:buSzPts val="2100"/>
              <a:buNone/>
              <a:defRPr b="1" i="0" sz="1050">
                <a:solidFill>
                  <a:schemeClr val="lt1"/>
                </a:solidFill>
                <a:latin typeface="Poppins SemiBold"/>
                <a:ea typeface="Poppins SemiBold"/>
                <a:cs typeface="Poppins SemiBold"/>
                <a:sym typeface="Poppins SemiBold"/>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sp>
        <p:nvSpPr>
          <p:cNvPr id="58" name="Google Shape;58;p6"/>
          <p:cNvSpPr txBox="1"/>
          <p:nvPr>
            <p:ph idx="18" type="body"/>
          </p:nvPr>
        </p:nvSpPr>
        <p:spPr>
          <a:xfrm>
            <a:off x="5996956" y="4396422"/>
            <a:ext cx="1446600" cy="298800"/>
          </a:xfrm>
          <a:prstGeom prst="rect">
            <a:avLst/>
          </a:prstGeom>
          <a:noFill/>
          <a:ln>
            <a:noFill/>
          </a:ln>
        </p:spPr>
        <p:txBody>
          <a:bodyPr anchorCtr="0" anchor="ctr" bIns="34275" lIns="68575" spcFirstLastPara="1" rIns="68575" wrap="square" tIns="34275">
            <a:normAutofit/>
          </a:bodyPr>
          <a:lstStyle>
            <a:lvl1pPr indent="-228600" lvl="0" marL="457200" algn="ctr">
              <a:lnSpc>
                <a:spcPct val="115000"/>
              </a:lnSpc>
              <a:spcBef>
                <a:spcPts val="800"/>
              </a:spcBef>
              <a:spcAft>
                <a:spcPts val="0"/>
              </a:spcAft>
              <a:buSzPts val="2100"/>
              <a:buNone/>
              <a:defRPr b="0" i="0" sz="900">
                <a:solidFill>
                  <a:schemeClr val="lt1"/>
                </a:solidFill>
                <a:latin typeface="Poppins"/>
                <a:ea typeface="Poppins"/>
                <a:cs typeface="Poppins"/>
                <a:sym typeface="Poppins"/>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sp>
        <p:nvSpPr>
          <p:cNvPr id="59" name="Google Shape;59;p6"/>
          <p:cNvSpPr/>
          <p:nvPr/>
        </p:nvSpPr>
        <p:spPr>
          <a:xfrm>
            <a:off x="7989900" y="4827225"/>
            <a:ext cx="860100" cy="147900"/>
          </a:xfrm>
          <a:prstGeom prst="rect">
            <a:avLst/>
          </a:prstGeom>
          <a:solidFill>
            <a:srgbClr val="011848"/>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oppins"/>
              <a:ea typeface="Poppins"/>
              <a:cs typeface="Poppins"/>
              <a:sym typeface="Poppins"/>
            </a:endParaRPr>
          </a:p>
        </p:txBody>
      </p:sp>
      <p:pic>
        <p:nvPicPr>
          <p:cNvPr id="60" name="Google Shape;60;p6" title="mtlogowhite.png"/>
          <p:cNvPicPr preferRelativeResize="0"/>
          <p:nvPr/>
        </p:nvPicPr>
        <p:blipFill rotWithShape="1">
          <a:blip r:embed="rId3">
            <a:alphaModFix/>
          </a:blip>
          <a:srcRect b="0" l="0" r="0" t="0"/>
          <a:stretch/>
        </p:blipFill>
        <p:spPr>
          <a:xfrm>
            <a:off x="8039525" y="4849550"/>
            <a:ext cx="724475" cy="88100"/>
          </a:xfrm>
          <a:prstGeom prst="rect">
            <a:avLst/>
          </a:prstGeom>
          <a:noFill/>
          <a:ln>
            <a:noFill/>
          </a:ln>
        </p:spPr>
      </p:pic>
      <p:pic>
        <p:nvPicPr>
          <p:cNvPr id="61" name="Google Shape;61;p6"/>
          <p:cNvPicPr preferRelativeResize="0"/>
          <p:nvPr/>
        </p:nvPicPr>
        <p:blipFill rotWithShape="1">
          <a:blip r:embed="rId4">
            <a:alphaModFix/>
          </a:blip>
          <a:srcRect b="0" l="0" r="0" t="0"/>
          <a:stretch/>
        </p:blipFill>
        <p:spPr>
          <a:xfrm>
            <a:off x="8040921" y="4854700"/>
            <a:ext cx="720909" cy="86743"/>
          </a:xfrm>
          <a:prstGeom prst="rect">
            <a:avLst/>
          </a:prstGeom>
          <a:noFill/>
          <a:ln>
            <a:noFill/>
          </a:ln>
        </p:spPr>
      </p:pic>
      <p:sp>
        <p:nvSpPr>
          <p:cNvPr id="62" name="Google Shape;62;p6"/>
          <p:cNvSpPr txBox="1"/>
          <p:nvPr/>
        </p:nvSpPr>
        <p:spPr>
          <a:xfrm>
            <a:off x="382169" y="4790029"/>
            <a:ext cx="1788900" cy="177000"/>
          </a:xfrm>
          <a:prstGeom prst="rect">
            <a:avLst/>
          </a:prstGeom>
          <a:noFill/>
          <a:ln>
            <a:noFill/>
          </a:ln>
        </p:spPr>
        <p:txBody>
          <a:bodyPr anchorCtr="0" anchor="t" bIns="34275" lIns="68575" spcFirstLastPara="1" rIns="68575" wrap="square" tIns="34275">
            <a:spAutoFit/>
          </a:bodyPr>
          <a:lstStyle/>
          <a:p>
            <a:pPr indent="0" lvl="0" marL="0" marR="0" rtl="0" algn="l">
              <a:lnSpc>
                <a:spcPct val="115000"/>
              </a:lnSpc>
              <a:spcBef>
                <a:spcPts val="0"/>
              </a:spcBef>
              <a:spcAft>
                <a:spcPts val="0"/>
              </a:spcAft>
              <a:buClr>
                <a:srgbClr val="000000"/>
              </a:buClr>
              <a:buSzPts val="700"/>
              <a:buFont typeface="Arial"/>
              <a:buNone/>
            </a:pPr>
            <a:r>
              <a:rPr b="0" i="0" lang="en" sz="700" u="none" cap="none" strike="noStrike">
                <a:solidFill>
                  <a:srgbClr val="7F7F7F"/>
                </a:solidFill>
                <a:latin typeface="Poppins"/>
                <a:ea typeface="Poppins"/>
                <a:cs typeface="Poppins"/>
                <a:sym typeface="Poppins"/>
              </a:rPr>
              <a:t>© 2026 Mitratech. All Rights Reserved.</a:t>
            </a:r>
            <a:endParaRPr b="0" i="0" sz="800" u="none" cap="none" strike="noStrike">
              <a:solidFill>
                <a:srgbClr val="7F7F7F"/>
              </a:solidFill>
              <a:latin typeface="Poppins Medium"/>
              <a:ea typeface="Poppins Medium"/>
              <a:cs typeface="Poppins Medium"/>
              <a:sym typeface="Poppins Medium"/>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itratech_Blank_Dark">
  <p:cSld name="1_Mitratech_Blank_Dark 2">
    <p:bg>
      <p:bgPr>
        <a:gradFill>
          <a:gsLst>
            <a:gs pos="0">
              <a:srgbClr val="020B31"/>
            </a:gs>
            <a:gs pos="100000">
              <a:srgbClr val="001848"/>
            </a:gs>
          </a:gsLst>
          <a:lin ang="5400012" scaled="0"/>
        </a:gradFill>
      </p:bgPr>
    </p:bg>
    <p:spTree>
      <p:nvGrpSpPr>
        <p:cNvPr id="63" name="Shape 63"/>
        <p:cNvGrpSpPr/>
        <p:nvPr/>
      </p:nvGrpSpPr>
      <p:grpSpPr>
        <a:xfrm>
          <a:off x="0" y="0"/>
          <a:ext cx="0" cy="0"/>
          <a:chOff x="0" y="0"/>
          <a:chExt cx="0" cy="0"/>
        </a:xfrm>
      </p:grpSpPr>
      <p:pic>
        <p:nvPicPr>
          <p:cNvPr id="64" name="Google Shape;64;p7"/>
          <p:cNvPicPr preferRelativeResize="0"/>
          <p:nvPr/>
        </p:nvPicPr>
        <p:blipFill rotWithShape="1">
          <a:blip r:embed="rId2">
            <a:alphaModFix/>
          </a:blip>
          <a:srcRect b="0" l="0" r="0" t="0"/>
          <a:stretch/>
        </p:blipFill>
        <p:spPr>
          <a:xfrm>
            <a:off x="3548" y="0"/>
            <a:ext cx="9140450" cy="5145498"/>
          </a:xfrm>
          <a:prstGeom prst="rect">
            <a:avLst/>
          </a:prstGeom>
          <a:noFill/>
          <a:ln>
            <a:noFill/>
          </a:ln>
        </p:spPr>
      </p:pic>
      <p:pic>
        <p:nvPicPr>
          <p:cNvPr id="65" name="Google Shape;65;p7" title="mtlogowhite.png"/>
          <p:cNvPicPr preferRelativeResize="0"/>
          <p:nvPr/>
        </p:nvPicPr>
        <p:blipFill rotWithShape="1">
          <a:blip r:embed="rId3">
            <a:alphaModFix/>
          </a:blip>
          <a:srcRect b="0" l="0" r="0" t="0"/>
          <a:stretch/>
        </p:blipFill>
        <p:spPr>
          <a:xfrm>
            <a:off x="8039525" y="4849550"/>
            <a:ext cx="724475" cy="88100"/>
          </a:xfrm>
          <a:prstGeom prst="rect">
            <a:avLst/>
          </a:prstGeom>
          <a:noFill/>
          <a:ln>
            <a:noFill/>
          </a:ln>
        </p:spPr>
      </p:pic>
      <p:pic>
        <p:nvPicPr>
          <p:cNvPr id="66" name="Google Shape;66;p7"/>
          <p:cNvPicPr preferRelativeResize="0"/>
          <p:nvPr/>
        </p:nvPicPr>
        <p:blipFill rotWithShape="1">
          <a:blip r:embed="rId4">
            <a:alphaModFix/>
          </a:blip>
          <a:srcRect b="0" l="0" r="0" t="0"/>
          <a:stretch/>
        </p:blipFill>
        <p:spPr>
          <a:xfrm>
            <a:off x="8040921" y="4854700"/>
            <a:ext cx="720909" cy="86743"/>
          </a:xfrm>
          <a:prstGeom prst="rect">
            <a:avLst/>
          </a:prstGeom>
          <a:noFill/>
          <a:ln>
            <a:noFill/>
          </a:ln>
        </p:spPr>
      </p:pic>
      <p:sp>
        <p:nvSpPr>
          <p:cNvPr id="67" name="Google Shape;67;p7"/>
          <p:cNvSpPr txBox="1"/>
          <p:nvPr/>
        </p:nvSpPr>
        <p:spPr>
          <a:xfrm>
            <a:off x="382169" y="4790029"/>
            <a:ext cx="1788900" cy="177000"/>
          </a:xfrm>
          <a:prstGeom prst="rect">
            <a:avLst/>
          </a:prstGeom>
          <a:noFill/>
          <a:ln>
            <a:noFill/>
          </a:ln>
        </p:spPr>
        <p:txBody>
          <a:bodyPr anchorCtr="0" anchor="t" bIns="34275" lIns="68575" spcFirstLastPara="1" rIns="68575" wrap="square" tIns="34275">
            <a:spAutoFit/>
          </a:bodyPr>
          <a:lstStyle/>
          <a:p>
            <a:pPr indent="0" lvl="0" marL="0" marR="0" rtl="0" algn="l">
              <a:lnSpc>
                <a:spcPct val="115000"/>
              </a:lnSpc>
              <a:spcBef>
                <a:spcPts val="0"/>
              </a:spcBef>
              <a:spcAft>
                <a:spcPts val="0"/>
              </a:spcAft>
              <a:buClr>
                <a:srgbClr val="000000"/>
              </a:buClr>
              <a:buSzPts val="700"/>
              <a:buFont typeface="Arial"/>
              <a:buNone/>
            </a:pPr>
            <a:r>
              <a:rPr b="0" i="0" lang="en" sz="700" u="none" cap="none" strike="noStrike">
                <a:solidFill>
                  <a:srgbClr val="7F7F7F"/>
                </a:solidFill>
                <a:latin typeface="Poppins"/>
                <a:ea typeface="Poppins"/>
                <a:cs typeface="Poppins"/>
                <a:sym typeface="Poppins"/>
              </a:rPr>
              <a:t>© 2026 Mitratech. All Rights Reserved.</a:t>
            </a:r>
            <a:endParaRPr b="0" i="0" sz="800" u="none" cap="none" strike="noStrike">
              <a:solidFill>
                <a:srgbClr val="7F7F7F"/>
              </a:solidFill>
              <a:latin typeface="Poppins Medium"/>
              <a:ea typeface="Poppins Medium"/>
              <a:cs typeface="Poppins Medium"/>
              <a:sym typeface="Poppins Medium"/>
            </a:endParaRPr>
          </a:p>
        </p:txBody>
      </p:sp>
      <p:sp>
        <p:nvSpPr>
          <p:cNvPr id="68" name="Google Shape;68;p7"/>
          <p:cNvSpPr txBox="1"/>
          <p:nvPr>
            <p:ph type="title"/>
          </p:nvPr>
        </p:nvSpPr>
        <p:spPr>
          <a:xfrm>
            <a:off x="408493" y="466573"/>
            <a:ext cx="8284500" cy="4935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lt1"/>
              </a:buClr>
              <a:buSzPts val="3300"/>
              <a:buFont typeface="Poppins SemiBold"/>
              <a:buNone/>
              <a:defRPr b="1" i="0">
                <a:solidFill>
                  <a:schemeClr val="lt1"/>
                </a:solidFill>
                <a:latin typeface="Poppins SemiBold"/>
                <a:ea typeface="Poppins SemiBold"/>
                <a:cs typeface="Poppins SemiBold"/>
                <a:sym typeface="Poppins SemiBold"/>
              </a:defRPr>
            </a:lvl1pPr>
            <a:lvl2pPr lvl="1" algn="l">
              <a:lnSpc>
                <a:spcPct val="100000"/>
              </a:lnSpc>
              <a:spcBef>
                <a:spcPts val="0"/>
              </a:spcBef>
              <a:spcAft>
                <a:spcPts val="0"/>
              </a:spcAft>
              <a:buClr>
                <a:schemeClr val="lt1"/>
              </a:buClr>
              <a:buSzPts val="2500"/>
              <a:buNone/>
              <a:defRPr>
                <a:solidFill>
                  <a:schemeClr val="lt1"/>
                </a:solidFill>
              </a:defRPr>
            </a:lvl2pPr>
            <a:lvl3pPr lvl="2" algn="l">
              <a:lnSpc>
                <a:spcPct val="100000"/>
              </a:lnSpc>
              <a:spcBef>
                <a:spcPts val="0"/>
              </a:spcBef>
              <a:spcAft>
                <a:spcPts val="0"/>
              </a:spcAft>
              <a:buClr>
                <a:schemeClr val="lt1"/>
              </a:buClr>
              <a:buSzPts val="2500"/>
              <a:buNone/>
              <a:defRPr>
                <a:solidFill>
                  <a:schemeClr val="lt1"/>
                </a:solidFill>
              </a:defRPr>
            </a:lvl3pPr>
            <a:lvl4pPr lvl="3" algn="l">
              <a:lnSpc>
                <a:spcPct val="100000"/>
              </a:lnSpc>
              <a:spcBef>
                <a:spcPts val="0"/>
              </a:spcBef>
              <a:spcAft>
                <a:spcPts val="0"/>
              </a:spcAft>
              <a:buClr>
                <a:schemeClr val="lt1"/>
              </a:buClr>
              <a:buSzPts val="2500"/>
              <a:buNone/>
              <a:defRPr>
                <a:solidFill>
                  <a:schemeClr val="lt1"/>
                </a:solidFill>
              </a:defRPr>
            </a:lvl4pPr>
            <a:lvl5pPr lvl="4" algn="l">
              <a:lnSpc>
                <a:spcPct val="100000"/>
              </a:lnSpc>
              <a:spcBef>
                <a:spcPts val="0"/>
              </a:spcBef>
              <a:spcAft>
                <a:spcPts val="0"/>
              </a:spcAft>
              <a:buClr>
                <a:schemeClr val="lt1"/>
              </a:buClr>
              <a:buSzPts val="2500"/>
              <a:buNone/>
              <a:defRPr>
                <a:solidFill>
                  <a:schemeClr val="lt1"/>
                </a:solidFill>
              </a:defRPr>
            </a:lvl5pPr>
            <a:lvl6pPr lvl="5" algn="l">
              <a:lnSpc>
                <a:spcPct val="100000"/>
              </a:lnSpc>
              <a:spcBef>
                <a:spcPts val="0"/>
              </a:spcBef>
              <a:spcAft>
                <a:spcPts val="0"/>
              </a:spcAft>
              <a:buClr>
                <a:schemeClr val="lt1"/>
              </a:buClr>
              <a:buSzPts val="2500"/>
              <a:buNone/>
              <a:defRPr>
                <a:solidFill>
                  <a:schemeClr val="lt1"/>
                </a:solidFill>
              </a:defRPr>
            </a:lvl6pPr>
            <a:lvl7pPr lvl="6" algn="l">
              <a:lnSpc>
                <a:spcPct val="100000"/>
              </a:lnSpc>
              <a:spcBef>
                <a:spcPts val="0"/>
              </a:spcBef>
              <a:spcAft>
                <a:spcPts val="0"/>
              </a:spcAft>
              <a:buClr>
                <a:schemeClr val="lt1"/>
              </a:buClr>
              <a:buSzPts val="2500"/>
              <a:buNone/>
              <a:defRPr>
                <a:solidFill>
                  <a:schemeClr val="lt1"/>
                </a:solidFill>
              </a:defRPr>
            </a:lvl7pPr>
            <a:lvl8pPr lvl="7" algn="l">
              <a:lnSpc>
                <a:spcPct val="100000"/>
              </a:lnSpc>
              <a:spcBef>
                <a:spcPts val="0"/>
              </a:spcBef>
              <a:spcAft>
                <a:spcPts val="0"/>
              </a:spcAft>
              <a:buClr>
                <a:schemeClr val="lt1"/>
              </a:buClr>
              <a:buSzPts val="2500"/>
              <a:buNone/>
              <a:defRPr>
                <a:solidFill>
                  <a:schemeClr val="lt1"/>
                </a:solidFill>
              </a:defRPr>
            </a:lvl8pPr>
            <a:lvl9pPr lvl="8" algn="l">
              <a:lnSpc>
                <a:spcPct val="100000"/>
              </a:lnSpc>
              <a:spcBef>
                <a:spcPts val="0"/>
              </a:spcBef>
              <a:spcAft>
                <a:spcPts val="0"/>
              </a:spcAft>
              <a:buClr>
                <a:schemeClr val="lt1"/>
              </a:buClr>
              <a:buSzPts val="2500"/>
              <a:buNone/>
              <a:defRPr>
                <a:solidFill>
                  <a:schemeClr val="lt1"/>
                </a:solidFill>
              </a:defRPr>
            </a:lvl9pPr>
          </a:lstStyle>
          <a:p/>
        </p:txBody>
      </p:sp>
      <p:sp>
        <p:nvSpPr>
          <p:cNvPr id="69" name="Google Shape;69;p7"/>
          <p:cNvSpPr txBox="1"/>
          <p:nvPr>
            <p:ph idx="1" type="body"/>
          </p:nvPr>
        </p:nvSpPr>
        <p:spPr>
          <a:xfrm>
            <a:off x="408493" y="1154852"/>
            <a:ext cx="8284500" cy="3691500"/>
          </a:xfrm>
          <a:prstGeom prst="rect">
            <a:avLst/>
          </a:prstGeom>
          <a:noFill/>
          <a:ln>
            <a:noFill/>
          </a:ln>
        </p:spPr>
        <p:txBody>
          <a:bodyPr anchorCtr="0" anchor="t" bIns="34275" lIns="68575" spcFirstLastPara="1" rIns="68575" wrap="square" tIns="34275">
            <a:normAutofit/>
          </a:bodyPr>
          <a:lstStyle>
            <a:lvl1pPr indent="-361950" lvl="0" marL="457200" algn="l">
              <a:lnSpc>
                <a:spcPct val="114000"/>
              </a:lnSpc>
              <a:spcBef>
                <a:spcPts val="800"/>
              </a:spcBef>
              <a:spcAft>
                <a:spcPts val="0"/>
              </a:spcAft>
              <a:buClr>
                <a:schemeClr val="lt1"/>
              </a:buClr>
              <a:buSzPts val="2100"/>
              <a:buChar char="•"/>
              <a:defRPr b="0" i="0">
                <a:solidFill>
                  <a:schemeClr val="lt1"/>
                </a:solidFill>
                <a:latin typeface="Poppins Light"/>
                <a:ea typeface="Poppins Light"/>
                <a:cs typeface="Poppins Light"/>
                <a:sym typeface="Poppins Light"/>
              </a:defRPr>
            </a:lvl1pPr>
            <a:lvl2pPr indent="-342900" lvl="1" marL="914400" algn="l">
              <a:lnSpc>
                <a:spcPct val="114000"/>
              </a:lnSpc>
              <a:spcBef>
                <a:spcPts val="400"/>
              </a:spcBef>
              <a:spcAft>
                <a:spcPts val="0"/>
              </a:spcAft>
              <a:buClr>
                <a:schemeClr val="lt1"/>
              </a:buClr>
              <a:buSzPts val="1800"/>
              <a:buChar char="•"/>
              <a:defRPr b="0" i="0">
                <a:solidFill>
                  <a:schemeClr val="lt1"/>
                </a:solidFill>
                <a:latin typeface="Poppins Light"/>
                <a:ea typeface="Poppins Light"/>
                <a:cs typeface="Poppins Light"/>
                <a:sym typeface="Poppins Light"/>
              </a:defRPr>
            </a:lvl2pPr>
            <a:lvl3pPr indent="-323850" lvl="2" marL="1371600" algn="l">
              <a:lnSpc>
                <a:spcPct val="114000"/>
              </a:lnSpc>
              <a:spcBef>
                <a:spcPts val="400"/>
              </a:spcBef>
              <a:spcAft>
                <a:spcPts val="0"/>
              </a:spcAft>
              <a:buClr>
                <a:schemeClr val="lt1"/>
              </a:buClr>
              <a:buSzPts val="1500"/>
              <a:buChar char="•"/>
              <a:defRPr b="0" i="0">
                <a:solidFill>
                  <a:schemeClr val="lt1"/>
                </a:solidFill>
                <a:latin typeface="Poppins Light"/>
                <a:ea typeface="Poppins Light"/>
                <a:cs typeface="Poppins Light"/>
                <a:sym typeface="Poppins Light"/>
              </a:defRPr>
            </a:lvl3pPr>
            <a:lvl4pPr indent="-317500" lvl="3" marL="1828800" algn="l">
              <a:lnSpc>
                <a:spcPct val="114000"/>
              </a:lnSpc>
              <a:spcBef>
                <a:spcPts val="400"/>
              </a:spcBef>
              <a:spcAft>
                <a:spcPts val="0"/>
              </a:spcAft>
              <a:buClr>
                <a:schemeClr val="lt1"/>
              </a:buClr>
              <a:buSzPts val="1400"/>
              <a:buChar char="•"/>
              <a:defRPr b="0" i="0">
                <a:solidFill>
                  <a:schemeClr val="lt1"/>
                </a:solidFill>
                <a:latin typeface="Poppins Light"/>
                <a:ea typeface="Poppins Light"/>
                <a:cs typeface="Poppins Light"/>
                <a:sym typeface="Poppins Light"/>
              </a:defRPr>
            </a:lvl4pPr>
            <a:lvl5pPr indent="-317500" lvl="4" marL="2286000" algn="l">
              <a:lnSpc>
                <a:spcPct val="114000"/>
              </a:lnSpc>
              <a:spcBef>
                <a:spcPts val="400"/>
              </a:spcBef>
              <a:spcAft>
                <a:spcPts val="0"/>
              </a:spcAft>
              <a:buClr>
                <a:schemeClr val="lt1"/>
              </a:buClr>
              <a:buSzPts val="1400"/>
              <a:buChar char="•"/>
              <a:defRPr b="0" i="0">
                <a:solidFill>
                  <a:schemeClr val="lt1"/>
                </a:solidFill>
                <a:latin typeface="Poppins Light"/>
                <a:ea typeface="Poppins Light"/>
                <a:cs typeface="Poppins Light"/>
                <a:sym typeface="Poppins Light"/>
              </a:defRPr>
            </a:lvl5pPr>
            <a:lvl6pPr indent="-317500" lvl="5" marL="2743200" algn="l">
              <a:lnSpc>
                <a:spcPct val="90000"/>
              </a:lnSpc>
              <a:spcBef>
                <a:spcPts val="400"/>
              </a:spcBef>
              <a:spcAft>
                <a:spcPts val="0"/>
              </a:spcAft>
              <a:buClr>
                <a:schemeClr val="lt1"/>
              </a:buClr>
              <a:buSzPts val="1400"/>
              <a:buChar char="•"/>
              <a:defRPr>
                <a:solidFill>
                  <a:schemeClr val="lt1"/>
                </a:solidFill>
              </a:defRPr>
            </a:lvl6pPr>
            <a:lvl7pPr indent="-317500" lvl="6" marL="3200400" algn="l">
              <a:lnSpc>
                <a:spcPct val="90000"/>
              </a:lnSpc>
              <a:spcBef>
                <a:spcPts val="400"/>
              </a:spcBef>
              <a:spcAft>
                <a:spcPts val="0"/>
              </a:spcAft>
              <a:buClr>
                <a:schemeClr val="lt1"/>
              </a:buClr>
              <a:buSzPts val="1400"/>
              <a:buChar char="•"/>
              <a:defRPr>
                <a:solidFill>
                  <a:schemeClr val="lt1"/>
                </a:solidFill>
              </a:defRPr>
            </a:lvl7pPr>
            <a:lvl8pPr indent="-317500" lvl="7" marL="3657600" algn="l">
              <a:lnSpc>
                <a:spcPct val="90000"/>
              </a:lnSpc>
              <a:spcBef>
                <a:spcPts val="400"/>
              </a:spcBef>
              <a:spcAft>
                <a:spcPts val="0"/>
              </a:spcAft>
              <a:buClr>
                <a:schemeClr val="lt1"/>
              </a:buClr>
              <a:buSzPts val="1400"/>
              <a:buChar char="•"/>
              <a:defRPr>
                <a:solidFill>
                  <a:schemeClr val="lt1"/>
                </a:solidFill>
              </a:defRPr>
            </a:lvl8pPr>
            <a:lvl9pPr indent="-317500" lvl="8" marL="4114800" algn="l">
              <a:lnSpc>
                <a:spcPct val="90000"/>
              </a:lnSpc>
              <a:spcBef>
                <a:spcPts val="400"/>
              </a:spcBef>
              <a:spcAft>
                <a:spcPts val="0"/>
              </a:spcAft>
              <a:buClr>
                <a:schemeClr val="lt1"/>
              </a:buClr>
              <a:buSzPts val="1400"/>
              <a:buChar char="•"/>
              <a:defRPr>
                <a:solidFill>
                  <a:schemeClr val="lt1"/>
                </a:solidFill>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itratech_Blank_Dark">
  <p:cSld name="1_Mitratech_Blank_Dark 3">
    <p:bg>
      <p:bgPr>
        <a:gradFill>
          <a:gsLst>
            <a:gs pos="0">
              <a:srgbClr val="020B31"/>
            </a:gs>
            <a:gs pos="100000">
              <a:srgbClr val="001848"/>
            </a:gs>
          </a:gsLst>
          <a:lin ang="5400012" scaled="0"/>
        </a:gradFill>
      </p:bgPr>
    </p:bg>
    <p:spTree>
      <p:nvGrpSpPr>
        <p:cNvPr id="70" name="Shape 70"/>
        <p:cNvGrpSpPr/>
        <p:nvPr/>
      </p:nvGrpSpPr>
      <p:grpSpPr>
        <a:xfrm>
          <a:off x="0" y="0"/>
          <a:ext cx="0" cy="0"/>
          <a:chOff x="0" y="0"/>
          <a:chExt cx="0" cy="0"/>
        </a:xfrm>
      </p:grpSpPr>
      <p:pic>
        <p:nvPicPr>
          <p:cNvPr id="71" name="Google Shape;71;p8"/>
          <p:cNvPicPr preferRelativeResize="0"/>
          <p:nvPr/>
        </p:nvPicPr>
        <p:blipFill rotWithShape="1">
          <a:blip r:embed="rId2">
            <a:alphaModFix/>
          </a:blip>
          <a:srcRect b="0" l="0" r="0" t="0"/>
          <a:stretch/>
        </p:blipFill>
        <p:spPr>
          <a:xfrm>
            <a:off x="3548" y="0"/>
            <a:ext cx="9140450" cy="5145498"/>
          </a:xfrm>
          <a:prstGeom prst="rect">
            <a:avLst/>
          </a:prstGeom>
          <a:noFill/>
          <a:ln>
            <a:noFill/>
          </a:ln>
        </p:spPr>
      </p:pic>
      <p:sp>
        <p:nvSpPr>
          <p:cNvPr id="72" name="Google Shape;72;p8"/>
          <p:cNvSpPr/>
          <p:nvPr/>
        </p:nvSpPr>
        <p:spPr>
          <a:xfrm>
            <a:off x="7989900" y="4827225"/>
            <a:ext cx="860100" cy="147900"/>
          </a:xfrm>
          <a:prstGeom prst="rect">
            <a:avLst/>
          </a:prstGeom>
          <a:solidFill>
            <a:srgbClr val="011848"/>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oppins"/>
              <a:ea typeface="Poppins"/>
              <a:cs typeface="Poppins"/>
              <a:sym typeface="Poppins"/>
            </a:endParaRPr>
          </a:p>
        </p:txBody>
      </p:sp>
      <p:pic>
        <p:nvPicPr>
          <p:cNvPr id="73" name="Google Shape;73;p8" title="mtlogowhite.png"/>
          <p:cNvPicPr preferRelativeResize="0"/>
          <p:nvPr/>
        </p:nvPicPr>
        <p:blipFill rotWithShape="1">
          <a:blip r:embed="rId3">
            <a:alphaModFix/>
          </a:blip>
          <a:srcRect b="0" l="0" r="0" t="0"/>
          <a:stretch/>
        </p:blipFill>
        <p:spPr>
          <a:xfrm>
            <a:off x="8039525" y="4849550"/>
            <a:ext cx="724475" cy="88100"/>
          </a:xfrm>
          <a:prstGeom prst="rect">
            <a:avLst/>
          </a:prstGeom>
          <a:noFill/>
          <a:ln>
            <a:noFill/>
          </a:ln>
        </p:spPr>
      </p:pic>
      <p:pic>
        <p:nvPicPr>
          <p:cNvPr id="74" name="Google Shape;74;p8"/>
          <p:cNvPicPr preferRelativeResize="0"/>
          <p:nvPr/>
        </p:nvPicPr>
        <p:blipFill rotWithShape="1">
          <a:blip r:embed="rId4">
            <a:alphaModFix/>
          </a:blip>
          <a:srcRect b="0" l="0" r="0" t="0"/>
          <a:stretch/>
        </p:blipFill>
        <p:spPr>
          <a:xfrm>
            <a:off x="8040921" y="4854700"/>
            <a:ext cx="720909" cy="86743"/>
          </a:xfrm>
          <a:prstGeom prst="rect">
            <a:avLst/>
          </a:prstGeom>
          <a:noFill/>
          <a:ln>
            <a:noFill/>
          </a:ln>
        </p:spPr>
      </p:pic>
      <p:sp>
        <p:nvSpPr>
          <p:cNvPr id="75" name="Google Shape;75;p8"/>
          <p:cNvSpPr txBox="1"/>
          <p:nvPr/>
        </p:nvSpPr>
        <p:spPr>
          <a:xfrm>
            <a:off x="382169" y="4790029"/>
            <a:ext cx="1788900" cy="177000"/>
          </a:xfrm>
          <a:prstGeom prst="rect">
            <a:avLst/>
          </a:prstGeom>
          <a:noFill/>
          <a:ln>
            <a:noFill/>
          </a:ln>
        </p:spPr>
        <p:txBody>
          <a:bodyPr anchorCtr="0" anchor="t" bIns="34275" lIns="68575" spcFirstLastPara="1" rIns="68575" wrap="square" tIns="34275">
            <a:spAutoFit/>
          </a:bodyPr>
          <a:lstStyle/>
          <a:p>
            <a:pPr indent="0" lvl="0" marL="0" marR="0" rtl="0" algn="l">
              <a:lnSpc>
                <a:spcPct val="115000"/>
              </a:lnSpc>
              <a:spcBef>
                <a:spcPts val="0"/>
              </a:spcBef>
              <a:spcAft>
                <a:spcPts val="0"/>
              </a:spcAft>
              <a:buClr>
                <a:srgbClr val="000000"/>
              </a:buClr>
              <a:buSzPts val="700"/>
              <a:buFont typeface="Arial"/>
              <a:buNone/>
            </a:pPr>
            <a:r>
              <a:rPr b="0" i="0" lang="en" sz="700" u="none" cap="none" strike="noStrike">
                <a:solidFill>
                  <a:srgbClr val="7F7F7F"/>
                </a:solidFill>
                <a:latin typeface="Poppins"/>
                <a:ea typeface="Poppins"/>
                <a:cs typeface="Poppins"/>
                <a:sym typeface="Poppins"/>
              </a:rPr>
              <a:t>© 2026 Mitratech. All Rights Reserved.</a:t>
            </a:r>
            <a:endParaRPr b="0" i="0" sz="800" u="none" cap="none" strike="noStrike">
              <a:solidFill>
                <a:srgbClr val="7F7F7F"/>
              </a:solidFill>
              <a:latin typeface="Poppins Medium"/>
              <a:ea typeface="Poppins Medium"/>
              <a:cs typeface="Poppins Medium"/>
              <a:sym typeface="Poppins Medium"/>
            </a:endParaRPr>
          </a:p>
        </p:txBody>
      </p:sp>
      <p:sp>
        <p:nvSpPr>
          <p:cNvPr id="76" name="Google Shape;76;p8"/>
          <p:cNvSpPr txBox="1"/>
          <p:nvPr>
            <p:ph type="title"/>
          </p:nvPr>
        </p:nvSpPr>
        <p:spPr>
          <a:xfrm>
            <a:off x="408493" y="466573"/>
            <a:ext cx="8284500" cy="4935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lt1"/>
              </a:buClr>
              <a:buSzPts val="3300"/>
              <a:buFont typeface="Poppins SemiBold"/>
              <a:buNone/>
              <a:defRPr b="1" i="0">
                <a:solidFill>
                  <a:schemeClr val="lt1"/>
                </a:solidFill>
                <a:latin typeface="Poppins SemiBold"/>
                <a:ea typeface="Poppins SemiBold"/>
                <a:cs typeface="Poppins SemiBold"/>
                <a:sym typeface="Poppins SemiBold"/>
              </a:defRPr>
            </a:lvl1pPr>
            <a:lvl2pPr lvl="1" algn="l">
              <a:lnSpc>
                <a:spcPct val="100000"/>
              </a:lnSpc>
              <a:spcBef>
                <a:spcPts val="0"/>
              </a:spcBef>
              <a:spcAft>
                <a:spcPts val="0"/>
              </a:spcAft>
              <a:buClr>
                <a:schemeClr val="lt1"/>
              </a:buClr>
              <a:buSzPts val="2500"/>
              <a:buNone/>
              <a:defRPr>
                <a:solidFill>
                  <a:schemeClr val="lt1"/>
                </a:solidFill>
              </a:defRPr>
            </a:lvl2pPr>
            <a:lvl3pPr lvl="2" algn="l">
              <a:lnSpc>
                <a:spcPct val="100000"/>
              </a:lnSpc>
              <a:spcBef>
                <a:spcPts val="0"/>
              </a:spcBef>
              <a:spcAft>
                <a:spcPts val="0"/>
              </a:spcAft>
              <a:buClr>
                <a:schemeClr val="lt1"/>
              </a:buClr>
              <a:buSzPts val="2500"/>
              <a:buNone/>
              <a:defRPr>
                <a:solidFill>
                  <a:schemeClr val="lt1"/>
                </a:solidFill>
              </a:defRPr>
            </a:lvl3pPr>
            <a:lvl4pPr lvl="3" algn="l">
              <a:lnSpc>
                <a:spcPct val="100000"/>
              </a:lnSpc>
              <a:spcBef>
                <a:spcPts val="0"/>
              </a:spcBef>
              <a:spcAft>
                <a:spcPts val="0"/>
              </a:spcAft>
              <a:buClr>
                <a:schemeClr val="lt1"/>
              </a:buClr>
              <a:buSzPts val="2500"/>
              <a:buNone/>
              <a:defRPr>
                <a:solidFill>
                  <a:schemeClr val="lt1"/>
                </a:solidFill>
              </a:defRPr>
            </a:lvl4pPr>
            <a:lvl5pPr lvl="4" algn="l">
              <a:lnSpc>
                <a:spcPct val="100000"/>
              </a:lnSpc>
              <a:spcBef>
                <a:spcPts val="0"/>
              </a:spcBef>
              <a:spcAft>
                <a:spcPts val="0"/>
              </a:spcAft>
              <a:buClr>
                <a:schemeClr val="lt1"/>
              </a:buClr>
              <a:buSzPts val="2500"/>
              <a:buNone/>
              <a:defRPr>
                <a:solidFill>
                  <a:schemeClr val="lt1"/>
                </a:solidFill>
              </a:defRPr>
            </a:lvl5pPr>
            <a:lvl6pPr lvl="5" algn="l">
              <a:lnSpc>
                <a:spcPct val="100000"/>
              </a:lnSpc>
              <a:spcBef>
                <a:spcPts val="0"/>
              </a:spcBef>
              <a:spcAft>
                <a:spcPts val="0"/>
              </a:spcAft>
              <a:buClr>
                <a:schemeClr val="lt1"/>
              </a:buClr>
              <a:buSzPts val="2500"/>
              <a:buNone/>
              <a:defRPr>
                <a:solidFill>
                  <a:schemeClr val="lt1"/>
                </a:solidFill>
              </a:defRPr>
            </a:lvl6pPr>
            <a:lvl7pPr lvl="6" algn="l">
              <a:lnSpc>
                <a:spcPct val="100000"/>
              </a:lnSpc>
              <a:spcBef>
                <a:spcPts val="0"/>
              </a:spcBef>
              <a:spcAft>
                <a:spcPts val="0"/>
              </a:spcAft>
              <a:buClr>
                <a:schemeClr val="lt1"/>
              </a:buClr>
              <a:buSzPts val="2500"/>
              <a:buNone/>
              <a:defRPr>
                <a:solidFill>
                  <a:schemeClr val="lt1"/>
                </a:solidFill>
              </a:defRPr>
            </a:lvl7pPr>
            <a:lvl8pPr lvl="7" algn="l">
              <a:lnSpc>
                <a:spcPct val="100000"/>
              </a:lnSpc>
              <a:spcBef>
                <a:spcPts val="0"/>
              </a:spcBef>
              <a:spcAft>
                <a:spcPts val="0"/>
              </a:spcAft>
              <a:buClr>
                <a:schemeClr val="lt1"/>
              </a:buClr>
              <a:buSzPts val="2500"/>
              <a:buNone/>
              <a:defRPr>
                <a:solidFill>
                  <a:schemeClr val="lt1"/>
                </a:solidFill>
              </a:defRPr>
            </a:lvl8pPr>
            <a:lvl9pPr lvl="8" algn="l">
              <a:lnSpc>
                <a:spcPct val="100000"/>
              </a:lnSpc>
              <a:spcBef>
                <a:spcPts val="0"/>
              </a:spcBef>
              <a:spcAft>
                <a:spcPts val="0"/>
              </a:spcAft>
              <a:buClr>
                <a:schemeClr val="lt1"/>
              </a:buClr>
              <a:buSzPts val="2500"/>
              <a:buNone/>
              <a:defRPr>
                <a:solidFill>
                  <a:schemeClr val="lt1"/>
                </a:solidFill>
              </a:defRPr>
            </a:lvl9pPr>
          </a:lstStyle>
          <a:p/>
        </p:txBody>
      </p:sp>
      <p:sp>
        <p:nvSpPr>
          <p:cNvPr id="77" name="Google Shape;77;p8"/>
          <p:cNvSpPr txBox="1"/>
          <p:nvPr>
            <p:ph idx="1" type="body"/>
          </p:nvPr>
        </p:nvSpPr>
        <p:spPr>
          <a:xfrm>
            <a:off x="408493" y="1154852"/>
            <a:ext cx="8284500" cy="3691500"/>
          </a:xfrm>
          <a:prstGeom prst="rect">
            <a:avLst/>
          </a:prstGeom>
          <a:noFill/>
          <a:ln>
            <a:noFill/>
          </a:ln>
        </p:spPr>
        <p:txBody>
          <a:bodyPr anchorCtr="0" anchor="t" bIns="34275" lIns="68575" spcFirstLastPara="1" rIns="68575" wrap="square" tIns="34275">
            <a:normAutofit/>
          </a:bodyPr>
          <a:lstStyle>
            <a:lvl1pPr indent="-361950" lvl="0" marL="457200" algn="l">
              <a:lnSpc>
                <a:spcPct val="114000"/>
              </a:lnSpc>
              <a:spcBef>
                <a:spcPts val="800"/>
              </a:spcBef>
              <a:spcAft>
                <a:spcPts val="0"/>
              </a:spcAft>
              <a:buClr>
                <a:schemeClr val="lt1"/>
              </a:buClr>
              <a:buSzPts val="2100"/>
              <a:buChar char="•"/>
              <a:defRPr b="0" i="0">
                <a:solidFill>
                  <a:schemeClr val="lt1"/>
                </a:solidFill>
                <a:latin typeface="Poppins Light"/>
                <a:ea typeface="Poppins Light"/>
                <a:cs typeface="Poppins Light"/>
                <a:sym typeface="Poppins Light"/>
              </a:defRPr>
            </a:lvl1pPr>
            <a:lvl2pPr indent="-342900" lvl="1" marL="914400" algn="l">
              <a:lnSpc>
                <a:spcPct val="114000"/>
              </a:lnSpc>
              <a:spcBef>
                <a:spcPts val="400"/>
              </a:spcBef>
              <a:spcAft>
                <a:spcPts val="0"/>
              </a:spcAft>
              <a:buClr>
                <a:schemeClr val="lt1"/>
              </a:buClr>
              <a:buSzPts val="1800"/>
              <a:buChar char="•"/>
              <a:defRPr b="0" i="0">
                <a:solidFill>
                  <a:schemeClr val="lt1"/>
                </a:solidFill>
                <a:latin typeface="Poppins Light"/>
                <a:ea typeface="Poppins Light"/>
                <a:cs typeface="Poppins Light"/>
                <a:sym typeface="Poppins Light"/>
              </a:defRPr>
            </a:lvl2pPr>
            <a:lvl3pPr indent="-323850" lvl="2" marL="1371600" algn="l">
              <a:lnSpc>
                <a:spcPct val="114000"/>
              </a:lnSpc>
              <a:spcBef>
                <a:spcPts val="400"/>
              </a:spcBef>
              <a:spcAft>
                <a:spcPts val="0"/>
              </a:spcAft>
              <a:buClr>
                <a:schemeClr val="lt1"/>
              </a:buClr>
              <a:buSzPts val="1500"/>
              <a:buChar char="•"/>
              <a:defRPr b="0" i="0">
                <a:solidFill>
                  <a:schemeClr val="lt1"/>
                </a:solidFill>
                <a:latin typeface="Poppins Light"/>
                <a:ea typeface="Poppins Light"/>
                <a:cs typeface="Poppins Light"/>
                <a:sym typeface="Poppins Light"/>
              </a:defRPr>
            </a:lvl3pPr>
            <a:lvl4pPr indent="-317500" lvl="3" marL="1828800" algn="l">
              <a:lnSpc>
                <a:spcPct val="114000"/>
              </a:lnSpc>
              <a:spcBef>
                <a:spcPts val="400"/>
              </a:spcBef>
              <a:spcAft>
                <a:spcPts val="0"/>
              </a:spcAft>
              <a:buClr>
                <a:schemeClr val="lt1"/>
              </a:buClr>
              <a:buSzPts val="1400"/>
              <a:buChar char="•"/>
              <a:defRPr b="0" i="0">
                <a:solidFill>
                  <a:schemeClr val="lt1"/>
                </a:solidFill>
                <a:latin typeface="Poppins Light"/>
                <a:ea typeface="Poppins Light"/>
                <a:cs typeface="Poppins Light"/>
                <a:sym typeface="Poppins Light"/>
              </a:defRPr>
            </a:lvl4pPr>
            <a:lvl5pPr indent="-317500" lvl="4" marL="2286000" algn="l">
              <a:lnSpc>
                <a:spcPct val="114000"/>
              </a:lnSpc>
              <a:spcBef>
                <a:spcPts val="400"/>
              </a:spcBef>
              <a:spcAft>
                <a:spcPts val="0"/>
              </a:spcAft>
              <a:buClr>
                <a:schemeClr val="lt1"/>
              </a:buClr>
              <a:buSzPts val="1400"/>
              <a:buChar char="•"/>
              <a:defRPr b="0" i="0">
                <a:solidFill>
                  <a:schemeClr val="lt1"/>
                </a:solidFill>
                <a:latin typeface="Poppins Light"/>
                <a:ea typeface="Poppins Light"/>
                <a:cs typeface="Poppins Light"/>
                <a:sym typeface="Poppins Light"/>
              </a:defRPr>
            </a:lvl5pPr>
            <a:lvl6pPr indent="-317500" lvl="5" marL="2743200" algn="l">
              <a:lnSpc>
                <a:spcPct val="90000"/>
              </a:lnSpc>
              <a:spcBef>
                <a:spcPts val="400"/>
              </a:spcBef>
              <a:spcAft>
                <a:spcPts val="0"/>
              </a:spcAft>
              <a:buClr>
                <a:schemeClr val="lt1"/>
              </a:buClr>
              <a:buSzPts val="1400"/>
              <a:buChar char="•"/>
              <a:defRPr>
                <a:solidFill>
                  <a:schemeClr val="lt1"/>
                </a:solidFill>
              </a:defRPr>
            </a:lvl6pPr>
            <a:lvl7pPr indent="-317500" lvl="6" marL="3200400" algn="l">
              <a:lnSpc>
                <a:spcPct val="90000"/>
              </a:lnSpc>
              <a:spcBef>
                <a:spcPts val="400"/>
              </a:spcBef>
              <a:spcAft>
                <a:spcPts val="0"/>
              </a:spcAft>
              <a:buClr>
                <a:schemeClr val="lt1"/>
              </a:buClr>
              <a:buSzPts val="1400"/>
              <a:buChar char="•"/>
              <a:defRPr>
                <a:solidFill>
                  <a:schemeClr val="lt1"/>
                </a:solidFill>
              </a:defRPr>
            </a:lvl7pPr>
            <a:lvl8pPr indent="-317500" lvl="7" marL="3657600" algn="l">
              <a:lnSpc>
                <a:spcPct val="90000"/>
              </a:lnSpc>
              <a:spcBef>
                <a:spcPts val="400"/>
              </a:spcBef>
              <a:spcAft>
                <a:spcPts val="0"/>
              </a:spcAft>
              <a:buClr>
                <a:schemeClr val="lt1"/>
              </a:buClr>
              <a:buSzPts val="1400"/>
              <a:buChar char="•"/>
              <a:defRPr>
                <a:solidFill>
                  <a:schemeClr val="lt1"/>
                </a:solidFill>
              </a:defRPr>
            </a:lvl8pPr>
            <a:lvl9pPr indent="-317500" lvl="8" marL="4114800" algn="l">
              <a:lnSpc>
                <a:spcPct val="90000"/>
              </a:lnSpc>
              <a:spcBef>
                <a:spcPts val="400"/>
              </a:spcBef>
              <a:spcAft>
                <a:spcPts val="0"/>
              </a:spcAft>
              <a:buClr>
                <a:schemeClr val="lt1"/>
              </a:buClr>
              <a:buSzPts val="1400"/>
              <a:buChar char="•"/>
              <a:defRPr>
                <a:solidFill>
                  <a:schemeClr val="lt1"/>
                </a:solidFill>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itratech_Blank_Dark">
  <p:cSld name="1_Mitratech_Blank_Dark 4">
    <p:bg>
      <p:bgPr>
        <a:gradFill>
          <a:gsLst>
            <a:gs pos="0">
              <a:srgbClr val="020B31"/>
            </a:gs>
            <a:gs pos="100000">
              <a:srgbClr val="001848"/>
            </a:gs>
          </a:gsLst>
          <a:lin ang="5400012" scaled="0"/>
        </a:gradFill>
      </p:bgPr>
    </p:bg>
    <p:spTree>
      <p:nvGrpSpPr>
        <p:cNvPr id="78" name="Shape 78"/>
        <p:cNvGrpSpPr/>
        <p:nvPr/>
      </p:nvGrpSpPr>
      <p:grpSpPr>
        <a:xfrm>
          <a:off x="0" y="0"/>
          <a:ext cx="0" cy="0"/>
          <a:chOff x="0" y="0"/>
          <a:chExt cx="0" cy="0"/>
        </a:xfrm>
      </p:grpSpPr>
      <p:pic>
        <p:nvPicPr>
          <p:cNvPr id="79" name="Google Shape;79;p9"/>
          <p:cNvPicPr preferRelativeResize="0"/>
          <p:nvPr/>
        </p:nvPicPr>
        <p:blipFill rotWithShape="1">
          <a:blip r:embed="rId2">
            <a:alphaModFix/>
          </a:blip>
          <a:srcRect b="0" l="0" r="0" t="0"/>
          <a:stretch/>
        </p:blipFill>
        <p:spPr>
          <a:xfrm>
            <a:off x="3548" y="0"/>
            <a:ext cx="9140450" cy="5145498"/>
          </a:xfrm>
          <a:prstGeom prst="rect">
            <a:avLst/>
          </a:prstGeom>
          <a:noFill/>
          <a:ln>
            <a:noFill/>
          </a:ln>
        </p:spPr>
      </p:pic>
      <p:sp>
        <p:nvSpPr>
          <p:cNvPr id="80" name="Google Shape;80;p9"/>
          <p:cNvSpPr/>
          <p:nvPr/>
        </p:nvSpPr>
        <p:spPr>
          <a:xfrm>
            <a:off x="7989900" y="4827225"/>
            <a:ext cx="860100" cy="147900"/>
          </a:xfrm>
          <a:prstGeom prst="rect">
            <a:avLst/>
          </a:prstGeom>
          <a:solidFill>
            <a:srgbClr val="011848"/>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oppins"/>
              <a:ea typeface="Poppins"/>
              <a:cs typeface="Poppins"/>
              <a:sym typeface="Poppins"/>
            </a:endParaRPr>
          </a:p>
        </p:txBody>
      </p:sp>
      <p:pic>
        <p:nvPicPr>
          <p:cNvPr id="81" name="Google Shape;81;p9" title="mtlogowhite.png"/>
          <p:cNvPicPr preferRelativeResize="0"/>
          <p:nvPr/>
        </p:nvPicPr>
        <p:blipFill rotWithShape="1">
          <a:blip r:embed="rId3">
            <a:alphaModFix/>
          </a:blip>
          <a:srcRect b="0" l="0" r="0" t="0"/>
          <a:stretch/>
        </p:blipFill>
        <p:spPr>
          <a:xfrm>
            <a:off x="8039525" y="4849550"/>
            <a:ext cx="724475" cy="88100"/>
          </a:xfrm>
          <a:prstGeom prst="rect">
            <a:avLst/>
          </a:prstGeom>
          <a:noFill/>
          <a:ln>
            <a:noFill/>
          </a:ln>
        </p:spPr>
      </p:pic>
      <p:pic>
        <p:nvPicPr>
          <p:cNvPr id="82" name="Google Shape;82;p9"/>
          <p:cNvPicPr preferRelativeResize="0"/>
          <p:nvPr/>
        </p:nvPicPr>
        <p:blipFill rotWithShape="1">
          <a:blip r:embed="rId4">
            <a:alphaModFix/>
          </a:blip>
          <a:srcRect b="0" l="0" r="0" t="0"/>
          <a:stretch/>
        </p:blipFill>
        <p:spPr>
          <a:xfrm>
            <a:off x="8040921" y="4854700"/>
            <a:ext cx="720909" cy="86743"/>
          </a:xfrm>
          <a:prstGeom prst="rect">
            <a:avLst/>
          </a:prstGeom>
          <a:noFill/>
          <a:ln>
            <a:noFill/>
          </a:ln>
        </p:spPr>
      </p:pic>
      <p:sp>
        <p:nvSpPr>
          <p:cNvPr id="83" name="Google Shape;83;p9"/>
          <p:cNvSpPr txBox="1"/>
          <p:nvPr/>
        </p:nvSpPr>
        <p:spPr>
          <a:xfrm>
            <a:off x="382169" y="4790029"/>
            <a:ext cx="1788900" cy="177000"/>
          </a:xfrm>
          <a:prstGeom prst="rect">
            <a:avLst/>
          </a:prstGeom>
          <a:noFill/>
          <a:ln>
            <a:noFill/>
          </a:ln>
        </p:spPr>
        <p:txBody>
          <a:bodyPr anchorCtr="0" anchor="t" bIns="34275" lIns="68575" spcFirstLastPara="1" rIns="68575" wrap="square" tIns="34275">
            <a:spAutoFit/>
          </a:bodyPr>
          <a:lstStyle/>
          <a:p>
            <a:pPr indent="0" lvl="0" marL="0" marR="0" rtl="0" algn="l">
              <a:lnSpc>
                <a:spcPct val="115000"/>
              </a:lnSpc>
              <a:spcBef>
                <a:spcPts val="0"/>
              </a:spcBef>
              <a:spcAft>
                <a:spcPts val="0"/>
              </a:spcAft>
              <a:buClr>
                <a:srgbClr val="000000"/>
              </a:buClr>
              <a:buSzPts val="700"/>
              <a:buFont typeface="Arial"/>
              <a:buNone/>
            </a:pPr>
            <a:r>
              <a:rPr b="0" i="0" lang="en" sz="700" u="none" cap="none" strike="noStrike">
                <a:solidFill>
                  <a:srgbClr val="7F7F7F"/>
                </a:solidFill>
                <a:latin typeface="Poppins"/>
                <a:ea typeface="Poppins"/>
                <a:cs typeface="Poppins"/>
                <a:sym typeface="Poppins"/>
              </a:rPr>
              <a:t>© 2026 Mitratech. All Rights Reserved.</a:t>
            </a:r>
            <a:endParaRPr b="0" i="0" sz="800" u="none" cap="none" strike="noStrike">
              <a:solidFill>
                <a:srgbClr val="7F7F7F"/>
              </a:solidFill>
              <a:latin typeface="Poppins Medium"/>
              <a:ea typeface="Poppins Medium"/>
              <a:cs typeface="Poppins Medium"/>
              <a:sym typeface="Poppins Medium"/>
            </a:endParaRPr>
          </a:p>
        </p:txBody>
      </p:sp>
      <p:sp>
        <p:nvSpPr>
          <p:cNvPr id="84" name="Google Shape;84;p9"/>
          <p:cNvSpPr txBox="1"/>
          <p:nvPr>
            <p:ph type="title"/>
          </p:nvPr>
        </p:nvSpPr>
        <p:spPr>
          <a:xfrm>
            <a:off x="408493" y="466573"/>
            <a:ext cx="8284500" cy="4935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lt1"/>
              </a:buClr>
              <a:buSzPts val="3300"/>
              <a:buFont typeface="Poppins SemiBold"/>
              <a:buNone/>
              <a:defRPr b="1" i="0">
                <a:solidFill>
                  <a:schemeClr val="lt1"/>
                </a:solidFill>
                <a:latin typeface="Poppins SemiBold"/>
                <a:ea typeface="Poppins SemiBold"/>
                <a:cs typeface="Poppins SemiBold"/>
                <a:sym typeface="Poppins SemiBold"/>
              </a:defRPr>
            </a:lvl1pPr>
            <a:lvl2pPr lvl="1" algn="l">
              <a:lnSpc>
                <a:spcPct val="100000"/>
              </a:lnSpc>
              <a:spcBef>
                <a:spcPts val="0"/>
              </a:spcBef>
              <a:spcAft>
                <a:spcPts val="0"/>
              </a:spcAft>
              <a:buClr>
                <a:schemeClr val="lt1"/>
              </a:buClr>
              <a:buSzPts val="2500"/>
              <a:buNone/>
              <a:defRPr>
                <a:solidFill>
                  <a:schemeClr val="lt1"/>
                </a:solidFill>
              </a:defRPr>
            </a:lvl2pPr>
            <a:lvl3pPr lvl="2" algn="l">
              <a:lnSpc>
                <a:spcPct val="100000"/>
              </a:lnSpc>
              <a:spcBef>
                <a:spcPts val="0"/>
              </a:spcBef>
              <a:spcAft>
                <a:spcPts val="0"/>
              </a:spcAft>
              <a:buClr>
                <a:schemeClr val="lt1"/>
              </a:buClr>
              <a:buSzPts val="2500"/>
              <a:buNone/>
              <a:defRPr>
                <a:solidFill>
                  <a:schemeClr val="lt1"/>
                </a:solidFill>
              </a:defRPr>
            </a:lvl3pPr>
            <a:lvl4pPr lvl="3" algn="l">
              <a:lnSpc>
                <a:spcPct val="100000"/>
              </a:lnSpc>
              <a:spcBef>
                <a:spcPts val="0"/>
              </a:spcBef>
              <a:spcAft>
                <a:spcPts val="0"/>
              </a:spcAft>
              <a:buClr>
                <a:schemeClr val="lt1"/>
              </a:buClr>
              <a:buSzPts val="2500"/>
              <a:buNone/>
              <a:defRPr>
                <a:solidFill>
                  <a:schemeClr val="lt1"/>
                </a:solidFill>
              </a:defRPr>
            </a:lvl4pPr>
            <a:lvl5pPr lvl="4" algn="l">
              <a:lnSpc>
                <a:spcPct val="100000"/>
              </a:lnSpc>
              <a:spcBef>
                <a:spcPts val="0"/>
              </a:spcBef>
              <a:spcAft>
                <a:spcPts val="0"/>
              </a:spcAft>
              <a:buClr>
                <a:schemeClr val="lt1"/>
              </a:buClr>
              <a:buSzPts val="2500"/>
              <a:buNone/>
              <a:defRPr>
                <a:solidFill>
                  <a:schemeClr val="lt1"/>
                </a:solidFill>
              </a:defRPr>
            </a:lvl5pPr>
            <a:lvl6pPr lvl="5" algn="l">
              <a:lnSpc>
                <a:spcPct val="100000"/>
              </a:lnSpc>
              <a:spcBef>
                <a:spcPts val="0"/>
              </a:spcBef>
              <a:spcAft>
                <a:spcPts val="0"/>
              </a:spcAft>
              <a:buClr>
                <a:schemeClr val="lt1"/>
              </a:buClr>
              <a:buSzPts val="2500"/>
              <a:buNone/>
              <a:defRPr>
                <a:solidFill>
                  <a:schemeClr val="lt1"/>
                </a:solidFill>
              </a:defRPr>
            </a:lvl6pPr>
            <a:lvl7pPr lvl="6" algn="l">
              <a:lnSpc>
                <a:spcPct val="100000"/>
              </a:lnSpc>
              <a:spcBef>
                <a:spcPts val="0"/>
              </a:spcBef>
              <a:spcAft>
                <a:spcPts val="0"/>
              </a:spcAft>
              <a:buClr>
                <a:schemeClr val="lt1"/>
              </a:buClr>
              <a:buSzPts val="2500"/>
              <a:buNone/>
              <a:defRPr>
                <a:solidFill>
                  <a:schemeClr val="lt1"/>
                </a:solidFill>
              </a:defRPr>
            </a:lvl7pPr>
            <a:lvl8pPr lvl="7" algn="l">
              <a:lnSpc>
                <a:spcPct val="100000"/>
              </a:lnSpc>
              <a:spcBef>
                <a:spcPts val="0"/>
              </a:spcBef>
              <a:spcAft>
                <a:spcPts val="0"/>
              </a:spcAft>
              <a:buClr>
                <a:schemeClr val="lt1"/>
              </a:buClr>
              <a:buSzPts val="2500"/>
              <a:buNone/>
              <a:defRPr>
                <a:solidFill>
                  <a:schemeClr val="lt1"/>
                </a:solidFill>
              </a:defRPr>
            </a:lvl8pPr>
            <a:lvl9pPr lvl="8" algn="l">
              <a:lnSpc>
                <a:spcPct val="100000"/>
              </a:lnSpc>
              <a:spcBef>
                <a:spcPts val="0"/>
              </a:spcBef>
              <a:spcAft>
                <a:spcPts val="0"/>
              </a:spcAft>
              <a:buClr>
                <a:schemeClr val="lt1"/>
              </a:buClr>
              <a:buSzPts val="2500"/>
              <a:buNone/>
              <a:defRPr>
                <a:solidFill>
                  <a:schemeClr val="lt1"/>
                </a:solidFill>
              </a:defRPr>
            </a:lvl9pPr>
          </a:lstStyle>
          <a:p/>
        </p:txBody>
      </p:sp>
      <p:sp>
        <p:nvSpPr>
          <p:cNvPr id="85" name="Google Shape;85;p9"/>
          <p:cNvSpPr txBox="1"/>
          <p:nvPr>
            <p:ph idx="1" type="body"/>
          </p:nvPr>
        </p:nvSpPr>
        <p:spPr>
          <a:xfrm>
            <a:off x="408493" y="1154852"/>
            <a:ext cx="8284500" cy="3691500"/>
          </a:xfrm>
          <a:prstGeom prst="rect">
            <a:avLst/>
          </a:prstGeom>
          <a:noFill/>
          <a:ln>
            <a:noFill/>
          </a:ln>
        </p:spPr>
        <p:txBody>
          <a:bodyPr anchorCtr="0" anchor="t" bIns="34275" lIns="68575" spcFirstLastPara="1" rIns="68575" wrap="square" tIns="34275">
            <a:normAutofit/>
          </a:bodyPr>
          <a:lstStyle>
            <a:lvl1pPr indent="-361950" lvl="0" marL="457200" algn="l">
              <a:lnSpc>
                <a:spcPct val="114000"/>
              </a:lnSpc>
              <a:spcBef>
                <a:spcPts val="800"/>
              </a:spcBef>
              <a:spcAft>
                <a:spcPts val="0"/>
              </a:spcAft>
              <a:buClr>
                <a:schemeClr val="lt1"/>
              </a:buClr>
              <a:buSzPts val="2100"/>
              <a:buChar char="•"/>
              <a:defRPr b="0" i="0">
                <a:solidFill>
                  <a:schemeClr val="lt1"/>
                </a:solidFill>
                <a:latin typeface="Poppins Light"/>
                <a:ea typeface="Poppins Light"/>
                <a:cs typeface="Poppins Light"/>
                <a:sym typeface="Poppins Light"/>
              </a:defRPr>
            </a:lvl1pPr>
            <a:lvl2pPr indent="-342900" lvl="1" marL="914400" algn="l">
              <a:lnSpc>
                <a:spcPct val="114000"/>
              </a:lnSpc>
              <a:spcBef>
                <a:spcPts val="400"/>
              </a:spcBef>
              <a:spcAft>
                <a:spcPts val="0"/>
              </a:spcAft>
              <a:buClr>
                <a:schemeClr val="lt1"/>
              </a:buClr>
              <a:buSzPts val="1800"/>
              <a:buChar char="•"/>
              <a:defRPr b="0" i="0">
                <a:solidFill>
                  <a:schemeClr val="lt1"/>
                </a:solidFill>
                <a:latin typeface="Poppins Light"/>
                <a:ea typeface="Poppins Light"/>
                <a:cs typeface="Poppins Light"/>
                <a:sym typeface="Poppins Light"/>
              </a:defRPr>
            </a:lvl2pPr>
            <a:lvl3pPr indent="-323850" lvl="2" marL="1371600" algn="l">
              <a:lnSpc>
                <a:spcPct val="114000"/>
              </a:lnSpc>
              <a:spcBef>
                <a:spcPts val="400"/>
              </a:spcBef>
              <a:spcAft>
                <a:spcPts val="0"/>
              </a:spcAft>
              <a:buClr>
                <a:schemeClr val="lt1"/>
              </a:buClr>
              <a:buSzPts val="1500"/>
              <a:buChar char="•"/>
              <a:defRPr b="0" i="0">
                <a:solidFill>
                  <a:schemeClr val="lt1"/>
                </a:solidFill>
                <a:latin typeface="Poppins Light"/>
                <a:ea typeface="Poppins Light"/>
                <a:cs typeface="Poppins Light"/>
                <a:sym typeface="Poppins Light"/>
              </a:defRPr>
            </a:lvl3pPr>
            <a:lvl4pPr indent="-317500" lvl="3" marL="1828800" algn="l">
              <a:lnSpc>
                <a:spcPct val="114000"/>
              </a:lnSpc>
              <a:spcBef>
                <a:spcPts val="400"/>
              </a:spcBef>
              <a:spcAft>
                <a:spcPts val="0"/>
              </a:spcAft>
              <a:buClr>
                <a:schemeClr val="lt1"/>
              </a:buClr>
              <a:buSzPts val="1400"/>
              <a:buChar char="•"/>
              <a:defRPr b="0" i="0">
                <a:solidFill>
                  <a:schemeClr val="lt1"/>
                </a:solidFill>
                <a:latin typeface="Poppins Light"/>
                <a:ea typeface="Poppins Light"/>
                <a:cs typeface="Poppins Light"/>
                <a:sym typeface="Poppins Light"/>
              </a:defRPr>
            </a:lvl4pPr>
            <a:lvl5pPr indent="-317500" lvl="4" marL="2286000" algn="l">
              <a:lnSpc>
                <a:spcPct val="114000"/>
              </a:lnSpc>
              <a:spcBef>
                <a:spcPts val="400"/>
              </a:spcBef>
              <a:spcAft>
                <a:spcPts val="0"/>
              </a:spcAft>
              <a:buClr>
                <a:schemeClr val="lt1"/>
              </a:buClr>
              <a:buSzPts val="1400"/>
              <a:buChar char="•"/>
              <a:defRPr b="0" i="0">
                <a:solidFill>
                  <a:schemeClr val="lt1"/>
                </a:solidFill>
                <a:latin typeface="Poppins Light"/>
                <a:ea typeface="Poppins Light"/>
                <a:cs typeface="Poppins Light"/>
                <a:sym typeface="Poppins Light"/>
              </a:defRPr>
            </a:lvl5pPr>
            <a:lvl6pPr indent="-317500" lvl="5" marL="2743200" algn="l">
              <a:lnSpc>
                <a:spcPct val="90000"/>
              </a:lnSpc>
              <a:spcBef>
                <a:spcPts val="400"/>
              </a:spcBef>
              <a:spcAft>
                <a:spcPts val="0"/>
              </a:spcAft>
              <a:buClr>
                <a:schemeClr val="lt1"/>
              </a:buClr>
              <a:buSzPts val="1400"/>
              <a:buChar char="•"/>
              <a:defRPr>
                <a:solidFill>
                  <a:schemeClr val="lt1"/>
                </a:solidFill>
              </a:defRPr>
            </a:lvl6pPr>
            <a:lvl7pPr indent="-317500" lvl="6" marL="3200400" algn="l">
              <a:lnSpc>
                <a:spcPct val="90000"/>
              </a:lnSpc>
              <a:spcBef>
                <a:spcPts val="400"/>
              </a:spcBef>
              <a:spcAft>
                <a:spcPts val="0"/>
              </a:spcAft>
              <a:buClr>
                <a:schemeClr val="lt1"/>
              </a:buClr>
              <a:buSzPts val="1400"/>
              <a:buChar char="•"/>
              <a:defRPr>
                <a:solidFill>
                  <a:schemeClr val="lt1"/>
                </a:solidFill>
              </a:defRPr>
            </a:lvl7pPr>
            <a:lvl8pPr indent="-317500" lvl="7" marL="3657600" algn="l">
              <a:lnSpc>
                <a:spcPct val="90000"/>
              </a:lnSpc>
              <a:spcBef>
                <a:spcPts val="400"/>
              </a:spcBef>
              <a:spcAft>
                <a:spcPts val="0"/>
              </a:spcAft>
              <a:buClr>
                <a:schemeClr val="lt1"/>
              </a:buClr>
              <a:buSzPts val="1400"/>
              <a:buChar char="•"/>
              <a:defRPr>
                <a:solidFill>
                  <a:schemeClr val="lt1"/>
                </a:solidFill>
              </a:defRPr>
            </a:lvl8pPr>
            <a:lvl9pPr indent="-317500" lvl="8" marL="4114800" algn="l">
              <a:lnSpc>
                <a:spcPct val="90000"/>
              </a:lnSpc>
              <a:spcBef>
                <a:spcPts val="400"/>
              </a:spcBef>
              <a:spcAft>
                <a:spcPts val="0"/>
              </a:spcAft>
              <a:buClr>
                <a:schemeClr val="lt1"/>
              </a:buClr>
              <a:buSzPts val="1400"/>
              <a:buChar char="•"/>
              <a:defRPr>
                <a:solidFill>
                  <a:schemeClr val="lt1"/>
                </a:solidFill>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itratech_Blank_Dark">
  <p:cSld name="1_Mitratech_Blank_Dark 5">
    <p:bg>
      <p:bgPr>
        <a:gradFill>
          <a:gsLst>
            <a:gs pos="0">
              <a:srgbClr val="020B31"/>
            </a:gs>
            <a:gs pos="100000">
              <a:srgbClr val="001848"/>
            </a:gs>
          </a:gsLst>
          <a:lin ang="5400012" scaled="0"/>
        </a:gradFill>
      </p:bgPr>
    </p:bg>
    <p:spTree>
      <p:nvGrpSpPr>
        <p:cNvPr id="86" name="Shape 86"/>
        <p:cNvGrpSpPr/>
        <p:nvPr/>
      </p:nvGrpSpPr>
      <p:grpSpPr>
        <a:xfrm>
          <a:off x="0" y="0"/>
          <a:ext cx="0" cy="0"/>
          <a:chOff x="0" y="0"/>
          <a:chExt cx="0" cy="0"/>
        </a:xfrm>
      </p:grpSpPr>
      <p:sp>
        <p:nvSpPr>
          <p:cNvPr id="87" name="Google Shape;87;p10"/>
          <p:cNvSpPr/>
          <p:nvPr/>
        </p:nvSpPr>
        <p:spPr>
          <a:xfrm>
            <a:off x="7989900" y="4827225"/>
            <a:ext cx="860100" cy="147900"/>
          </a:xfrm>
          <a:prstGeom prst="rect">
            <a:avLst/>
          </a:prstGeom>
          <a:solidFill>
            <a:srgbClr val="011848"/>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oppins"/>
              <a:ea typeface="Poppins"/>
              <a:cs typeface="Poppins"/>
              <a:sym typeface="Poppins"/>
            </a:endParaRPr>
          </a:p>
        </p:txBody>
      </p:sp>
      <p:pic>
        <p:nvPicPr>
          <p:cNvPr id="88" name="Google Shape;88;p10" title="mtlogowhite.png"/>
          <p:cNvPicPr preferRelativeResize="0"/>
          <p:nvPr/>
        </p:nvPicPr>
        <p:blipFill rotWithShape="1">
          <a:blip r:embed="rId2">
            <a:alphaModFix/>
          </a:blip>
          <a:srcRect b="0" l="0" r="0" t="0"/>
          <a:stretch/>
        </p:blipFill>
        <p:spPr>
          <a:xfrm>
            <a:off x="8039525" y="4849550"/>
            <a:ext cx="724475" cy="88100"/>
          </a:xfrm>
          <a:prstGeom prst="rect">
            <a:avLst/>
          </a:prstGeom>
          <a:noFill/>
          <a:ln>
            <a:noFill/>
          </a:ln>
        </p:spPr>
      </p:pic>
      <p:pic>
        <p:nvPicPr>
          <p:cNvPr id="89" name="Google Shape;89;p10"/>
          <p:cNvPicPr preferRelativeResize="0"/>
          <p:nvPr/>
        </p:nvPicPr>
        <p:blipFill rotWithShape="1">
          <a:blip r:embed="rId3">
            <a:alphaModFix/>
          </a:blip>
          <a:srcRect b="0" l="0" r="0" t="0"/>
          <a:stretch/>
        </p:blipFill>
        <p:spPr>
          <a:xfrm>
            <a:off x="3548" y="0"/>
            <a:ext cx="9140450" cy="5145498"/>
          </a:xfrm>
          <a:prstGeom prst="rect">
            <a:avLst/>
          </a:prstGeom>
          <a:noFill/>
          <a:ln>
            <a:noFill/>
          </a:ln>
        </p:spPr>
      </p:pic>
      <p:pic>
        <p:nvPicPr>
          <p:cNvPr id="90" name="Google Shape;90;p10"/>
          <p:cNvPicPr preferRelativeResize="0"/>
          <p:nvPr/>
        </p:nvPicPr>
        <p:blipFill rotWithShape="1">
          <a:blip r:embed="rId4">
            <a:alphaModFix/>
          </a:blip>
          <a:srcRect b="0" l="0" r="0" t="0"/>
          <a:stretch/>
        </p:blipFill>
        <p:spPr>
          <a:xfrm>
            <a:off x="8040921" y="4854700"/>
            <a:ext cx="720909" cy="86743"/>
          </a:xfrm>
          <a:prstGeom prst="rect">
            <a:avLst/>
          </a:prstGeom>
          <a:noFill/>
          <a:ln>
            <a:noFill/>
          </a:ln>
        </p:spPr>
      </p:pic>
      <p:sp>
        <p:nvSpPr>
          <p:cNvPr id="91" name="Google Shape;91;p10"/>
          <p:cNvSpPr txBox="1"/>
          <p:nvPr/>
        </p:nvSpPr>
        <p:spPr>
          <a:xfrm>
            <a:off x="382169" y="4790029"/>
            <a:ext cx="1788900" cy="177000"/>
          </a:xfrm>
          <a:prstGeom prst="rect">
            <a:avLst/>
          </a:prstGeom>
          <a:noFill/>
          <a:ln>
            <a:noFill/>
          </a:ln>
        </p:spPr>
        <p:txBody>
          <a:bodyPr anchorCtr="0" anchor="t" bIns="34275" lIns="68575" spcFirstLastPara="1" rIns="68575" wrap="square" tIns="34275">
            <a:spAutoFit/>
          </a:bodyPr>
          <a:lstStyle/>
          <a:p>
            <a:pPr indent="0" lvl="0" marL="0" marR="0" rtl="0" algn="l">
              <a:lnSpc>
                <a:spcPct val="115000"/>
              </a:lnSpc>
              <a:spcBef>
                <a:spcPts val="0"/>
              </a:spcBef>
              <a:spcAft>
                <a:spcPts val="0"/>
              </a:spcAft>
              <a:buClr>
                <a:srgbClr val="000000"/>
              </a:buClr>
              <a:buSzPts val="700"/>
              <a:buFont typeface="Arial"/>
              <a:buNone/>
            </a:pPr>
            <a:r>
              <a:rPr b="0" i="0" lang="en" sz="700" u="none" cap="none" strike="noStrike">
                <a:solidFill>
                  <a:srgbClr val="7F7F7F"/>
                </a:solidFill>
                <a:latin typeface="Poppins"/>
                <a:ea typeface="Poppins"/>
                <a:cs typeface="Poppins"/>
                <a:sym typeface="Poppins"/>
              </a:rPr>
              <a:t>© 2026 Mitratech. All Rights Reserved.</a:t>
            </a:r>
            <a:endParaRPr b="0" i="0" sz="800" u="none" cap="none" strike="noStrike">
              <a:solidFill>
                <a:srgbClr val="7F7F7F"/>
              </a:solidFill>
              <a:latin typeface="Poppins Medium"/>
              <a:ea typeface="Poppins Medium"/>
              <a:cs typeface="Poppins Medium"/>
              <a:sym typeface="Poppins Medium"/>
            </a:endParaRPr>
          </a:p>
        </p:txBody>
      </p:sp>
      <p:sp>
        <p:nvSpPr>
          <p:cNvPr id="92" name="Google Shape;92;p10"/>
          <p:cNvSpPr txBox="1"/>
          <p:nvPr>
            <p:ph type="title"/>
          </p:nvPr>
        </p:nvSpPr>
        <p:spPr>
          <a:xfrm>
            <a:off x="408493" y="466573"/>
            <a:ext cx="8284500" cy="4935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lt1"/>
              </a:buClr>
              <a:buSzPts val="3300"/>
              <a:buFont typeface="Poppins SemiBold"/>
              <a:buNone/>
              <a:defRPr b="1" i="0">
                <a:solidFill>
                  <a:schemeClr val="lt1"/>
                </a:solidFill>
                <a:latin typeface="Poppins SemiBold"/>
                <a:ea typeface="Poppins SemiBold"/>
                <a:cs typeface="Poppins SemiBold"/>
                <a:sym typeface="Poppins SemiBold"/>
              </a:defRPr>
            </a:lvl1pPr>
            <a:lvl2pPr lvl="1" algn="l">
              <a:lnSpc>
                <a:spcPct val="100000"/>
              </a:lnSpc>
              <a:spcBef>
                <a:spcPts val="0"/>
              </a:spcBef>
              <a:spcAft>
                <a:spcPts val="0"/>
              </a:spcAft>
              <a:buClr>
                <a:schemeClr val="lt1"/>
              </a:buClr>
              <a:buSzPts val="2500"/>
              <a:buNone/>
              <a:defRPr>
                <a:solidFill>
                  <a:schemeClr val="lt1"/>
                </a:solidFill>
              </a:defRPr>
            </a:lvl2pPr>
            <a:lvl3pPr lvl="2" algn="l">
              <a:lnSpc>
                <a:spcPct val="100000"/>
              </a:lnSpc>
              <a:spcBef>
                <a:spcPts val="0"/>
              </a:spcBef>
              <a:spcAft>
                <a:spcPts val="0"/>
              </a:spcAft>
              <a:buClr>
                <a:schemeClr val="lt1"/>
              </a:buClr>
              <a:buSzPts val="2500"/>
              <a:buNone/>
              <a:defRPr>
                <a:solidFill>
                  <a:schemeClr val="lt1"/>
                </a:solidFill>
              </a:defRPr>
            </a:lvl3pPr>
            <a:lvl4pPr lvl="3" algn="l">
              <a:lnSpc>
                <a:spcPct val="100000"/>
              </a:lnSpc>
              <a:spcBef>
                <a:spcPts val="0"/>
              </a:spcBef>
              <a:spcAft>
                <a:spcPts val="0"/>
              </a:spcAft>
              <a:buClr>
                <a:schemeClr val="lt1"/>
              </a:buClr>
              <a:buSzPts val="2500"/>
              <a:buNone/>
              <a:defRPr>
                <a:solidFill>
                  <a:schemeClr val="lt1"/>
                </a:solidFill>
              </a:defRPr>
            </a:lvl4pPr>
            <a:lvl5pPr lvl="4" algn="l">
              <a:lnSpc>
                <a:spcPct val="100000"/>
              </a:lnSpc>
              <a:spcBef>
                <a:spcPts val="0"/>
              </a:spcBef>
              <a:spcAft>
                <a:spcPts val="0"/>
              </a:spcAft>
              <a:buClr>
                <a:schemeClr val="lt1"/>
              </a:buClr>
              <a:buSzPts val="2500"/>
              <a:buNone/>
              <a:defRPr>
                <a:solidFill>
                  <a:schemeClr val="lt1"/>
                </a:solidFill>
              </a:defRPr>
            </a:lvl5pPr>
            <a:lvl6pPr lvl="5" algn="l">
              <a:lnSpc>
                <a:spcPct val="100000"/>
              </a:lnSpc>
              <a:spcBef>
                <a:spcPts val="0"/>
              </a:spcBef>
              <a:spcAft>
                <a:spcPts val="0"/>
              </a:spcAft>
              <a:buClr>
                <a:schemeClr val="lt1"/>
              </a:buClr>
              <a:buSzPts val="2500"/>
              <a:buNone/>
              <a:defRPr>
                <a:solidFill>
                  <a:schemeClr val="lt1"/>
                </a:solidFill>
              </a:defRPr>
            </a:lvl6pPr>
            <a:lvl7pPr lvl="6" algn="l">
              <a:lnSpc>
                <a:spcPct val="100000"/>
              </a:lnSpc>
              <a:spcBef>
                <a:spcPts val="0"/>
              </a:spcBef>
              <a:spcAft>
                <a:spcPts val="0"/>
              </a:spcAft>
              <a:buClr>
                <a:schemeClr val="lt1"/>
              </a:buClr>
              <a:buSzPts val="2500"/>
              <a:buNone/>
              <a:defRPr>
                <a:solidFill>
                  <a:schemeClr val="lt1"/>
                </a:solidFill>
              </a:defRPr>
            </a:lvl7pPr>
            <a:lvl8pPr lvl="7" algn="l">
              <a:lnSpc>
                <a:spcPct val="100000"/>
              </a:lnSpc>
              <a:spcBef>
                <a:spcPts val="0"/>
              </a:spcBef>
              <a:spcAft>
                <a:spcPts val="0"/>
              </a:spcAft>
              <a:buClr>
                <a:schemeClr val="lt1"/>
              </a:buClr>
              <a:buSzPts val="2500"/>
              <a:buNone/>
              <a:defRPr>
                <a:solidFill>
                  <a:schemeClr val="lt1"/>
                </a:solidFill>
              </a:defRPr>
            </a:lvl8pPr>
            <a:lvl9pPr lvl="8" algn="l">
              <a:lnSpc>
                <a:spcPct val="100000"/>
              </a:lnSpc>
              <a:spcBef>
                <a:spcPts val="0"/>
              </a:spcBef>
              <a:spcAft>
                <a:spcPts val="0"/>
              </a:spcAft>
              <a:buClr>
                <a:schemeClr val="lt1"/>
              </a:buClr>
              <a:buSzPts val="2500"/>
              <a:buNone/>
              <a:defRPr>
                <a:solidFill>
                  <a:schemeClr val="lt1"/>
                </a:solidFill>
              </a:defRPr>
            </a:lvl9pPr>
          </a:lstStyle>
          <a:p/>
        </p:txBody>
      </p:sp>
      <p:sp>
        <p:nvSpPr>
          <p:cNvPr id="93" name="Google Shape;93;p10"/>
          <p:cNvSpPr txBox="1"/>
          <p:nvPr>
            <p:ph idx="1" type="body"/>
          </p:nvPr>
        </p:nvSpPr>
        <p:spPr>
          <a:xfrm>
            <a:off x="408493" y="1154852"/>
            <a:ext cx="8284500" cy="3691500"/>
          </a:xfrm>
          <a:prstGeom prst="rect">
            <a:avLst/>
          </a:prstGeom>
          <a:noFill/>
          <a:ln>
            <a:noFill/>
          </a:ln>
        </p:spPr>
        <p:txBody>
          <a:bodyPr anchorCtr="0" anchor="t" bIns="34275" lIns="68575" spcFirstLastPara="1" rIns="68575" wrap="square" tIns="34275">
            <a:normAutofit/>
          </a:bodyPr>
          <a:lstStyle>
            <a:lvl1pPr indent="-361950" lvl="0" marL="457200" algn="l">
              <a:lnSpc>
                <a:spcPct val="114000"/>
              </a:lnSpc>
              <a:spcBef>
                <a:spcPts val="800"/>
              </a:spcBef>
              <a:spcAft>
                <a:spcPts val="0"/>
              </a:spcAft>
              <a:buClr>
                <a:schemeClr val="lt1"/>
              </a:buClr>
              <a:buSzPts val="2100"/>
              <a:buChar char="•"/>
              <a:defRPr b="0" i="0">
                <a:solidFill>
                  <a:schemeClr val="lt1"/>
                </a:solidFill>
                <a:latin typeface="Poppins Light"/>
                <a:ea typeface="Poppins Light"/>
                <a:cs typeface="Poppins Light"/>
                <a:sym typeface="Poppins Light"/>
              </a:defRPr>
            </a:lvl1pPr>
            <a:lvl2pPr indent="-342900" lvl="1" marL="914400" algn="l">
              <a:lnSpc>
                <a:spcPct val="114000"/>
              </a:lnSpc>
              <a:spcBef>
                <a:spcPts val="400"/>
              </a:spcBef>
              <a:spcAft>
                <a:spcPts val="0"/>
              </a:spcAft>
              <a:buClr>
                <a:schemeClr val="lt1"/>
              </a:buClr>
              <a:buSzPts val="1800"/>
              <a:buChar char="•"/>
              <a:defRPr b="0" i="0">
                <a:solidFill>
                  <a:schemeClr val="lt1"/>
                </a:solidFill>
                <a:latin typeface="Poppins Light"/>
                <a:ea typeface="Poppins Light"/>
                <a:cs typeface="Poppins Light"/>
                <a:sym typeface="Poppins Light"/>
              </a:defRPr>
            </a:lvl2pPr>
            <a:lvl3pPr indent="-323850" lvl="2" marL="1371600" algn="l">
              <a:lnSpc>
                <a:spcPct val="114000"/>
              </a:lnSpc>
              <a:spcBef>
                <a:spcPts val="400"/>
              </a:spcBef>
              <a:spcAft>
                <a:spcPts val="0"/>
              </a:spcAft>
              <a:buClr>
                <a:schemeClr val="lt1"/>
              </a:buClr>
              <a:buSzPts val="1500"/>
              <a:buChar char="•"/>
              <a:defRPr b="0" i="0">
                <a:solidFill>
                  <a:schemeClr val="lt1"/>
                </a:solidFill>
                <a:latin typeface="Poppins Light"/>
                <a:ea typeface="Poppins Light"/>
                <a:cs typeface="Poppins Light"/>
                <a:sym typeface="Poppins Light"/>
              </a:defRPr>
            </a:lvl3pPr>
            <a:lvl4pPr indent="-317500" lvl="3" marL="1828800" algn="l">
              <a:lnSpc>
                <a:spcPct val="114000"/>
              </a:lnSpc>
              <a:spcBef>
                <a:spcPts val="400"/>
              </a:spcBef>
              <a:spcAft>
                <a:spcPts val="0"/>
              </a:spcAft>
              <a:buClr>
                <a:schemeClr val="lt1"/>
              </a:buClr>
              <a:buSzPts val="1400"/>
              <a:buChar char="•"/>
              <a:defRPr b="0" i="0">
                <a:solidFill>
                  <a:schemeClr val="lt1"/>
                </a:solidFill>
                <a:latin typeface="Poppins Light"/>
                <a:ea typeface="Poppins Light"/>
                <a:cs typeface="Poppins Light"/>
                <a:sym typeface="Poppins Light"/>
              </a:defRPr>
            </a:lvl4pPr>
            <a:lvl5pPr indent="-317500" lvl="4" marL="2286000" algn="l">
              <a:lnSpc>
                <a:spcPct val="114000"/>
              </a:lnSpc>
              <a:spcBef>
                <a:spcPts val="400"/>
              </a:spcBef>
              <a:spcAft>
                <a:spcPts val="0"/>
              </a:spcAft>
              <a:buClr>
                <a:schemeClr val="lt1"/>
              </a:buClr>
              <a:buSzPts val="1400"/>
              <a:buChar char="•"/>
              <a:defRPr b="0" i="0">
                <a:solidFill>
                  <a:schemeClr val="lt1"/>
                </a:solidFill>
                <a:latin typeface="Poppins Light"/>
                <a:ea typeface="Poppins Light"/>
                <a:cs typeface="Poppins Light"/>
                <a:sym typeface="Poppins Light"/>
              </a:defRPr>
            </a:lvl5pPr>
            <a:lvl6pPr indent="-317500" lvl="5" marL="2743200" algn="l">
              <a:lnSpc>
                <a:spcPct val="90000"/>
              </a:lnSpc>
              <a:spcBef>
                <a:spcPts val="400"/>
              </a:spcBef>
              <a:spcAft>
                <a:spcPts val="0"/>
              </a:spcAft>
              <a:buClr>
                <a:schemeClr val="lt1"/>
              </a:buClr>
              <a:buSzPts val="1400"/>
              <a:buChar char="•"/>
              <a:defRPr>
                <a:solidFill>
                  <a:schemeClr val="lt1"/>
                </a:solidFill>
              </a:defRPr>
            </a:lvl6pPr>
            <a:lvl7pPr indent="-317500" lvl="6" marL="3200400" algn="l">
              <a:lnSpc>
                <a:spcPct val="90000"/>
              </a:lnSpc>
              <a:spcBef>
                <a:spcPts val="400"/>
              </a:spcBef>
              <a:spcAft>
                <a:spcPts val="0"/>
              </a:spcAft>
              <a:buClr>
                <a:schemeClr val="lt1"/>
              </a:buClr>
              <a:buSzPts val="1400"/>
              <a:buChar char="•"/>
              <a:defRPr>
                <a:solidFill>
                  <a:schemeClr val="lt1"/>
                </a:solidFill>
              </a:defRPr>
            </a:lvl7pPr>
            <a:lvl8pPr indent="-317500" lvl="7" marL="3657600" algn="l">
              <a:lnSpc>
                <a:spcPct val="90000"/>
              </a:lnSpc>
              <a:spcBef>
                <a:spcPts val="400"/>
              </a:spcBef>
              <a:spcAft>
                <a:spcPts val="0"/>
              </a:spcAft>
              <a:buClr>
                <a:schemeClr val="lt1"/>
              </a:buClr>
              <a:buSzPts val="1400"/>
              <a:buChar char="•"/>
              <a:defRPr>
                <a:solidFill>
                  <a:schemeClr val="lt1"/>
                </a:solidFill>
              </a:defRPr>
            </a:lvl8pPr>
            <a:lvl9pPr indent="-317500" lvl="8" marL="4114800" algn="l">
              <a:lnSpc>
                <a:spcPct val="90000"/>
              </a:lnSpc>
              <a:spcBef>
                <a:spcPts val="400"/>
              </a:spcBef>
              <a:spcAft>
                <a:spcPts val="0"/>
              </a:spcAft>
              <a:buClr>
                <a:schemeClr val="lt1"/>
              </a:buClr>
              <a:buSzPts val="1400"/>
              <a:buChar char="•"/>
              <a:defRPr>
                <a:solidFill>
                  <a:schemeClr val="lt1"/>
                </a:solidFill>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itratech_Divider">
  <p:cSld name="1_Cover Slide GRC 4">
    <p:bg>
      <p:bgPr>
        <a:gradFill>
          <a:gsLst>
            <a:gs pos="0">
              <a:srgbClr val="020B31"/>
            </a:gs>
            <a:gs pos="100000">
              <a:srgbClr val="001848"/>
            </a:gs>
          </a:gsLst>
          <a:lin ang="5400012" scaled="0"/>
        </a:gradFill>
      </p:bgPr>
    </p:bg>
    <p:spTree>
      <p:nvGrpSpPr>
        <p:cNvPr id="94" name="Shape 94"/>
        <p:cNvGrpSpPr/>
        <p:nvPr/>
      </p:nvGrpSpPr>
      <p:grpSpPr>
        <a:xfrm>
          <a:off x="0" y="0"/>
          <a:ext cx="0" cy="0"/>
          <a:chOff x="0" y="0"/>
          <a:chExt cx="0" cy="0"/>
        </a:xfrm>
      </p:grpSpPr>
      <p:pic>
        <p:nvPicPr>
          <p:cNvPr id="95" name="Google Shape;95;p11"/>
          <p:cNvPicPr preferRelativeResize="0"/>
          <p:nvPr/>
        </p:nvPicPr>
        <p:blipFill rotWithShape="1">
          <a:blip r:embed="rId2">
            <a:alphaModFix/>
          </a:blip>
          <a:srcRect b="0" l="0" r="0" t="0"/>
          <a:stretch/>
        </p:blipFill>
        <p:spPr>
          <a:xfrm>
            <a:off x="3548" y="0"/>
            <a:ext cx="9140450" cy="5145498"/>
          </a:xfrm>
          <a:prstGeom prst="rect">
            <a:avLst/>
          </a:prstGeom>
          <a:noFill/>
          <a:ln>
            <a:noFill/>
          </a:ln>
        </p:spPr>
      </p:pic>
      <p:sp>
        <p:nvSpPr>
          <p:cNvPr id="96" name="Google Shape;96;p11"/>
          <p:cNvSpPr txBox="1"/>
          <p:nvPr>
            <p:ph type="ctrTitle"/>
          </p:nvPr>
        </p:nvSpPr>
        <p:spPr>
          <a:xfrm>
            <a:off x="573471" y="1657716"/>
            <a:ext cx="4121400" cy="1339800"/>
          </a:xfrm>
          <a:prstGeom prst="rect">
            <a:avLst/>
          </a:prstGeom>
          <a:noFill/>
          <a:ln>
            <a:noFill/>
          </a:ln>
        </p:spPr>
        <p:txBody>
          <a:bodyPr anchorCtr="0" anchor="t" bIns="25700" lIns="51425" spcFirstLastPara="1" rIns="51425" wrap="square" tIns="25700">
            <a:normAutofit/>
          </a:bodyPr>
          <a:lstStyle>
            <a:lvl1pPr lvl="0" algn="l">
              <a:lnSpc>
                <a:spcPct val="100000"/>
              </a:lnSpc>
              <a:spcBef>
                <a:spcPts val="0"/>
              </a:spcBef>
              <a:spcAft>
                <a:spcPts val="0"/>
              </a:spcAft>
              <a:buClr>
                <a:schemeClr val="lt1"/>
              </a:buClr>
              <a:buSzPts val="2700"/>
              <a:buFont typeface="Arial"/>
              <a:buNone/>
              <a:defRPr b="1" i="0" sz="3600">
                <a:solidFill>
                  <a:schemeClr val="lt1"/>
                </a:solidFill>
                <a:latin typeface="Poppins SemiBold"/>
                <a:ea typeface="Poppins SemiBold"/>
                <a:cs typeface="Poppins SemiBold"/>
                <a:sym typeface="Poppins SemiBold"/>
              </a:defRPr>
            </a:lvl1pPr>
            <a:lvl2pPr lvl="1" algn="l">
              <a:lnSpc>
                <a:spcPct val="100000"/>
              </a:lnSpc>
              <a:spcBef>
                <a:spcPts val="0"/>
              </a:spcBef>
              <a:spcAft>
                <a:spcPts val="0"/>
              </a:spcAft>
              <a:buClr>
                <a:schemeClr val="lt1"/>
              </a:buClr>
              <a:buSzPts val="800"/>
              <a:buNone/>
              <a:defRPr>
                <a:solidFill>
                  <a:schemeClr val="lt1"/>
                </a:solidFill>
              </a:defRPr>
            </a:lvl2pPr>
            <a:lvl3pPr lvl="2" algn="l">
              <a:lnSpc>
                <a:spcPct val="100000"/>
              </a:lnSpc>
              <a:spcBef>
                <a:spcPts val="0"/>
              </a:spcBef>
              <a:spcAft>
                <a:spcPts val="0"/>
              </a:spcAft>
              <a:buClr>
                <a:schemeClr val="lt1"/>
              </a:buClr>
              <a:buSzPts val="800"/>
              <a:buNone/>
              <a:defRPr>
                <a:solidFill>
                  <a:schemeClr val="lt1"/>
                </a:solidFill>
              </a:defRPr>
            </a:lvl3pPr>
            <a:lvl4pPr lvl="3" algn="l">
              <a:lnSpc>
                <a:spcPct val="100000"/>
              </a:lnSpc>
              <a:spcBef>
                <a:spcPts val="0"/>
              </a:spcBef>
              <a:spcAft>
                <a:spcPts val="0"/>
              </a:spcAft>
              <a:buClr>
                <a:schemeClr val="lt1"/>
              </a:buClr>
              <a:buSzPts val="800"/>
              <a:buNone/>
              <a:defRPr>
                <a:solidFill>
                  <a:schemeClr val="lt1"/>
                </a:solidFill>
              </a:defRPr>
            </a:lvl4pPr>
            <a:lvl5pPr lvl="4" algn="l">
              <a:lnSpc>
                <a:spcPct val="100000"/>
              </a:lnSpc>
              <a:spcBef>
                <a:spcPts val="0"/>
              </a:spcBef>
              <a:spcAft>
                <a:spcPts val="0"/>
              </a:spcAft>
              <a:buClr>
                <a:schemeClr val="lt1"/>
              </a:buClr>
              <a:buSzPts val="800"/>
              <a:buNone/>
              <a:defRPr>
                <a:solidFill>
                  <a:schemeClr val="lt1"/>
                </a:solidFill>
              </a:defRPr>
            </a:lvl5pPr>
            <a:lvl6pPr lvl="5" algn="l">
              <a:lnSpc>
                <a:spcPct val="100000"/>
              </a:lnSpc>
              <a:spcBef>
                <a:spcPts val="0"/>
              </a:spcBef>
              <a:spcAft>
                <a:spcPts val="0"/>
              </a:spcAft>
              <a:buClr>
                <a:schemeClr val="lt1"/>
              </a:buClr>
              <a:buSzPts val="800"/>
              <a:buNone/>
              <a:defRPr>
                <a:solidFill>
                  <a:schemeClr val="lt1"/>
                </a:solidFill>
              </a:defRPr>
            </a:lvl6pPr>
            <a:lvl7pPr lvl="6" algn="l">
              <a:lnSpc>
                <a:spcPct val="100000"/>
              </a:lnSpc>
              <a:spcBef>
                <a:spcPts val="0"/>
              </a:spcBef>
              <a:spcAft>
                <a:spcPts val="0"/>
              </a:spcAft>
              <a:buClr>
                <a:schemeClr val="lt1"/>
              </a:buClr>
              <a:buSzPts val="800"/>
              <a:buNone/>
              <a:defRPr>
                <a:solidFill>
                  <a:schemeClr val="lt1"/>
                </a:solidFill>
              </a:defRPr>
            </a:lvl7pPr>
            <a:lvl8pPr lvl="7" algn="l">
              <a:lnSpc>
                <a:spcPct val="100000"/>
              </a:lnSpc>
              <a:spcBef>
                <a:spcPts val="0"/>
              </a:spcBef>
              <a:spcAft>
                <a:spcPts val="0"/>
              </a:spcAft>
              <a:buClr>
                <a:schemeClr val="lt1"/>
              </a:buClr>
              <a:buSzPts val="800"/>
              <a:buNone/>
              <a:defRPr>
                <a:solidFill>
                  <a:schemeClr val="lt1"/>
                </a:solidFill>
              </a:defRPr>
            </a:lvl8pPr>
            <a:lvl9pPr lvl="8" algn="l">
              <a:lnSpc>
                <a:spcPct val="100000"/>
              </a:lnSpc>
              <a:spcBef>
                <a:spcPts val="0"/>
              </a:spcBef>
              <a:spcAft>
                <a:spcPts val="0"/>
              </a:spcAft>
              <a:buClr>
                <a:schemeClr val="lt1"/>
              </a:buClr>
              <a:buSzPts val="800"/>
              <a:buNone/>
              <a:defRPr>
                <a:solidFill>
                  <a:schemeClr val="lt1"/>
                </a:solidFill>
              </a:defRPr>
            </a:lvl9pPr>
          </a:lstStyle>
          <a:p/>
        </p:txBody>
      </p:sp>
      <p:sp>
        <p:nvSpPr>
          <p:cNvPr id="97" name="Google Shape;97;p11"/>
          <p:cNvSpPr txBox="1"/>
          <p:nvPr>
            <p:ph idx="1" type="subTitle"/>
          </p:nvPr>
        </p:nvSpPr>
        <p:spPr>
          <a:xfrm>
            <a:off x="573471" y="3185958"/>
            <a:ext cx="4121400" cy="1111500"/>
          </a:xfrm>
          <a:prstGeom prst="rect">
            <a:avLst/>
          </a:prstGeom>
          <a:noFill/>
          <a:ln>
            <a:noFill/>
          </a:ln>
        </p:spPr>
        <p:txBody>
          <a:bodyPr anchorCtr="0" anchor="t" bIns="25700" lIns="51425" spcFirstLastPara="1" rIns="51425" wrap="square" tIns="25700">
            <a:normAutofit/>
          </a:bodyPr>
          <a:lstStyle>
            <a:lvl1pPr lvl="0" algn="l">
              <a:lnSpc>
                <a:spcPct val="115000"/>
              </a:lnSpc>
              <a:spcBef>
                <a:spcPts val="800"/>
              </a:spcBef>
              <a:spcAft>
                <a:spcPts val="0"/>
              </a:spcAft>
              <a:buClr>
                <a:schemeClr val="lt1"/>
              </a:buClr>
              <a:buSzPts val="1100"/>
              <a:buNone/>
              <a:defRPr b="0" i="0" sz="1500">
                <a:solidFill>
                  <a:schemeClr val="lt1"/>
                </a:solidFill>
                <a:latin typeface="Poppins"/>
                <a:ea typeface="Poppins"/>
                <a:cs typeface="Poppins"/>
                <a:sym typeface="Poppins"/>
              </a:defRPr>
            </a:lvl1pPr>
            <a:lvl2pPr lvl="1" algn="ctr">
              <a:lnSpc>
                <a:spcPct val="115000"/>
              </a:lnSpc>
              <a:spcBef>
                <a:spcPts val="400"/>
              </a:spcBef>
              <a:spcAft>
                <a:spcPts val="0"/>
              </a:spcAft>
              <a:buClr>
                <a:schemeClr val="lt1"/>
              </a:buClr>
              <a:buSzPts val="1100"/>
              <a:buNone/>
              <a:defRPr sz="1500">
                <a:solidFill>
                  <a:schemeClr val="lt1"/>
                </a:solidFill>
              </a:defRPr>
            </a:lvl2pPr>
            <a:lvl3pPr lvl="2" algn="ctr">
              <a:lnSpc>
                <a:spcPct val="115000"/>
              </a:lnSpc>
              <a:spcBef>
                <a:spcPts val="400"/>
              </a:spcBef>
              <a:spcAft>
                <a:spcPts val="0"/>
              </a:spcAft>
              <a:buClr>
                <a:schemeClr val="lt1"/>
              </a:buClr>
              <a:buSzPts val="1100"/>
              <a:buNone/>
              <a:defRPr sz="1400">
                <a:solidFill>
                  <a:schemeClr val="lt1"/>
                </a:solidFill>
              </a:defRPr>
            </a:lvl3pPr>
            <a:lvl4pPr lvl="3" algn="ctr">
              <a:lnSpc>
                <a:spcPct val="115000"/>
              </a:lnSpc>
              <a:spcBef>
                <a:spcPts val="400"/>
              </a:spcBef>
              <a:spcAft>
                <a:spcPts val="0"/>
              </a:spcAft>
              <a:buClr>
                <a:schemeClr val="lt1"/>
              </a:buClr>
              <a:buSzPts val="900"/>
              <a:buNone/>
              <a:defRPr sz="1200">
                <a:solidFill>
                  <a:schemeClr val="lt1"/>
                </a:solidFill>
              </a:defRPr>
            </a:lvl4pPr>
            <a:lvl5pPr lvl="4" algn="ctr">
              <a:lnSpc>
                <a:spcPct val="115000"/>
              </a:lnSpc>
              <a:spcBef>
                <a:spcPts val="400"/>
              </a:spcBef>
              <a:spcAft>
                <a:spcPts val="0"/>
              </a:spcAft>
              <a:buClr>
                <a:schemeClr val="lt1"/>
              </a:buClr>
              <a:buSzPts val="900"/>
              <a:buNone/>
              <a:defRPr sz="1200">
                <a:solidFill>
                  <a:schemeClr val="lt1"/>
                </a:solidFill>
              </a:defRPr>
            </a:lvl5pPr>
            <a:lvl6pPr lvl="5" algn="ctr">
              <a:lnSpc>
                <a:spcPct val="115000"/>
              </a:lnSpc>
              <a:spcBef>
                <a:spcPts val="400"/>
              </a:spcBef>
              <a:spcAft>
                <a:spcPts val="0"/>
              </a:spcAft>
              <a:buClr>
                <a:schemeClr val="lt1"/>
              </a:buClr>
              <a:buSzPts val="900"/>
              <a:buNone/>
              <a:defRPr sz="1200">
                <a:solidFill>
                  <a:schemeClr val="lt1"/>
                </a:solidFill>
              </a:defRPr>
            </a:lvl6pPr>
            <a:lvl7pPr lvl="6" algn="ctr">
              <a:lnSpc>
                <a:spcPct val="115000"/>
              </a:lnSpc>
              <a:spcBef>
                <a:spcPts val="400"/>
              </a:spcBef>
              <a:spcAft>
                <a:spcPts val="0"/>
              </a:spcAft>
              <a:buClr>
                <a:schemeClr val="lt1"/>
              </a:buClr>
              <a:buSzPts val="900"/>
              <a:buNone/>
              <a:defRPr sz="1200">
                <a:solidFill>
                  <a:schemeClr val="lt1"/>
                </a:solidFill>
              </a:defRPr>
            </a:lvl7pPr>
            <a:lvl8pPr lvl="7" algn="ctr">
              <a:lnSpc>
                <a:spcPct val="115000"/>
              </a:lnSpc>
              <a:spcBef>
                <a:spcPts val="400"/>
              </a:spcBef>
              <a:spcAft>
                <a:spcPts val="0"/>
              </a:spcAft>
              <a:buClr>
                <a:schemeClr val="lt1"/>
              </a:buClr>
              <a:buSzPts val="900"/>
              <a:buNone/>
              <a:defRPr sz="1200">
                <a:solidFill>
                  <a:schemeClr val="lt1"/>
                </a:solidFill>
              </a:defRPr>
            </a:lvl8pPr>
            <a:lvl9pPr lvl="8" algn="ctr">
              <a:lnSpc>
                <a:spcPct val="115000"/>
              </a:lnSpc>
              <a:spcBef>
                <a:spcPts val="400"/>
              </a:spcBef>
              <a:spcAft>
                <a:spcPts val="0"/>
              </a:spcAft>
              <a:buClr>
                <a:schemeClr val="lt1"/>
              </a:buClr>
              <a:buSzPts val="900"/>
              <a:buNone/>
              <a:defRPr sz="1200">
                <a:solidFill>
                  <a:schemeClr val="lt1"/>
                </a:solidFill>
              </a:defRPr>
            </a:lvl9pPr>
          </a:lstStyle>
          <a:p/>
        </p:txBody>
      </p:sp>
      <p:sp>
        <p:nvSpPr>
          <p:cNvPr id="98" name="Google Shape;98;p11"/>
          <p:cNvSpPr txBox="1"/>
          <p:nvPr/>
        </p:nvSpPr>
        <p:spPr>
          <a:xfrm>
            <a:off x="571500" y="4514300"/>
            <a:ext cx="3000000" cy="2925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700"/>
              <a:buFont typeface="Arial"/>
              <a:buNone/>
            </a:pPr>
            <a:r>
              <a:rPr b="0" i="0" lang="en" sz="700" u="none" cap="none" strike="noStrike">
                <a:solidFill>
                  <a:srgbClr val="FFFFFF"/>
                </a:solidFill>
                <a:latin typeface="Poppins"/>
                <a:ea typeface="Poppins"/>
                <a:cs typeface="Poppins"/>
                <a:sym typeface="Poppins"/>
              </a:rPr>
              <a:t>© 2026 Mitratech. All Rights Reserved.</a:t>
            </a:r>
            <a:endParaRPr b="0" i="0" sz="700" u="none" cap="none" strike="noStrike">
              <a:solidFill>
                <a:srgbClr val="FFFFFF"/>
              </a:solidFill>
              <a:latin typeface="Poppins"/>
              <a:ea typeface="Poppins"/>
              <a:cs typeface="Poppins"/>
              <a:sym typeface="Poppins"/>
            </a:endParaRPr>
          </a:p>
        </p:txBody>
      </p:sp>
      <p:pic>
        <p:nvPicPr>
          <p:cNvPr id="99" name="Google Shape;99;p11"/>
          <p:cNvPicPr preferRelativeResize="0"/>
          <p:nvPr/>
        </p:nvPicPr>
        <p:blipFill rotWithShape="1">
          <a:blip r:embed="rId3">
            <a:alphaModFix/>
          </a:blip>
          <a:srcRect b="0" l="0" r="0" t="0"/>
          <a:stretch/>
        </p:blipFill>
        <p:spPr>
          <a:xfrm>
            <a:off x="685440" y="834950"/>
            <a:ext cx="2962425" cy="154726"/>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itratech_Blank_White" type="blank">
  <p:cSld name="BLANK">
    <p:spTree>
      <p:nvGrpSpPr>
        <p:cNvPr id="100" name="Shape 100"/>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 Blank" type="obj">
  <p:cSld name="OBJECT">
    <p:spTree>
      <p:nvGrpSpPr>
        <p:cNvPr id="101" name="Shape 101"/>
        <p:cNvGrpSpPr/>
        <p:nvPr/>
      </p:nvGrpSpPr>
      <p:grpSpPr>
        <a:xfrm>
          <a:off x="0" y="0"/>
          <a:ext cx="0" cy="0"/>
          <a:chOff x="0" y="0"/>
          <a:chExt cx="0" cy="0"/>
        </a:xfrm>
      </p:grpSpPr>
      <p:sp>
        <p:nvSpPr>
          <p:cNvPr id="102" name="Google Shape;102;p13"/>
          <p:cNvSpPr txBox="1"/>
          <p:nvPr>
            <p:ph type="title"/>
          </p:nvPr>
        </p:nvSpPr>
        <p:spPr>
          <a:xfrm>
            <a:off x="408493" y="466573"/>
            <a:ext cx="8284500" cy="5247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2500"/>
              <a:buFont typeface="Poppins SemiBold"/>
              <a:buNone/>
              <a:defRPr b="1" i="0" sz="2500">
                <a:latin typeface="Poppins SemiBold"/>
                <a:ea typeface="Poppins SemiBold"/>
                <a:cs typeface="Poppins SemiBold"/>
                <a:sym typeface="Poppins SemiBold"/>
              </a:defRPr>
            </a:lvl1pPr>
            <a:lvl2pPr lvl="1" algn="l">
              <a:lnSpc>
                <a:spcPct val="100000"/>
              </a:lnSpc>
              <a:spcBef>
                <a:spcPts val="0"/>
              </a:spcBef>
              <a:spcAft>
                <a:spcPts val="0"/>
              </a:spcAft>
              <a:buSzPts val="2500"/>
              <a:buNone/>
              <a:defRPr sz="2500"/>
            </a:lvl2pPr>
            <a:lvl3pPr lvl="2" algn="l">
              <a:lnSpc>
                <a:spcPct val="100000"/>
              </a:lnSpc>
              <a:spcBef>
                <a:spcPts val="0"/>
              </a:spcBef>
              <a:spcAft>
                <a:spcPts val="0"/>
              </a:spcAft>
              <a:buSzPts val="2500"/>
              <a:buNone/>
              <a:defRPr sz="2500"/>
            </a:lvl3pPr>
            <a:lvl4pPr lvl="3" algn="l">
              <a:lnSpc>
                <a:spcPct val="100000"/>
              </a:lnSpc>
              <a:spcBef>
                <a:spcPts val="0"/>
              </a:spcBef>
              <a:spcAft>
                <a:spcPts val="0"/>
              </a:spcAft>
              <a:buSzPts val="2500"/>
              <a:buNone/>
              <a:defRPr sz="2500"/>
            </a:lvl4pPr>
            <a:lvl5pPr lvl="4" algn="l">
              <a:lnSpc>
                <a:spcPct val="100000"/>
              </a:lnSpc>
              <a:spcBef>
                <a:spcPts val="0"/>
              </a:spcBef>
              <a:spcAft>
                <a:spcPts val="0"/>
              </a:spcAft>
              <a:buSzPts val="2500"/>
              <a:buNone/>
              <a:defRPr sz="2500"/>
            </a:lvl5pPr>
            <a:lvl6pPr lvl="5" algn="l">
              <a:lnSpc>
                <a:spcPct val="100000"/>
              </a:lnSpc>
              <a:spcBef>
                <a:spcPts val="0"/>
              </a:spcBef>
              <a:spcAft>
                <a:spcPts val="0"/>
              </a:spcAft>
              <a:buSzPts val="2500"/>
              <a:buNone/>
              <a:defRPr sz="2500"/>
            </a:lvl6pPr>
            <a:lvl7pPr lvl="6" algn="l">
              <a:lnSpc>
                <a:spcPct val="100000"/>
              </a:lnSpc>
              <a:spcBef>
                <a:spcPts val="0"/>
              </a:spcBef>
              <a:spcAft>
                <a:spcPts val="0"/>
              </a:spcAft>
              <a:buSzPts val="2500"/>
              <a:buNone/>
              <a:defRPr sz="2500"/>
            </a:lvl7pPr>
            <a:lvl8pPr lvl="7" algn="l">
              <a:lnSpc>
                <a:spcPct val="100000"/>
              </a:lnSpc>
              <a:spcBef>
                <a:spcPts val="0"/>
              </a:spcBef>
              <a:spcAft>
                <a:spcPts val="0"/>
              </a:spcAft>
              <a:buSzPts val="2500"/>
              <a:buNone/>
              <a:defRPr sz="2500"/>
            </a:lvl8pPr>
            <a:lvl9pPr lvl="8" algn="l">
              <a:lnSpc>
                <a:spcPct val="100000"/>
              </a:lnSpc>
              <a:spcBef>
                <a:spcPts val="0"/>
              </a:spcBef>
              <a:spcAft>
                <a:spcPts val="0"/>
              </a:spcAft>
              <a:buSzPts val="2500"/>
              <a:buNone/>
              <a:defRPr sz="2500"/>
            </a:lvl9pPr>
          </a:lstStyle>
          <a:p/>
        </p:txBody>
      </p:sp>
      <p:sp>
        <p:nvSpPr>
          <p:cNvPr id="103" name="Google Shape;103;p13"/>
          <p:cNvSpPr txBox="1"/>
          <p:nvPr>
            <p:ph idx="1" type="body"/>
          </p:nvPr>
        </p:nvSpPr>
        <p:spPr>
          <a:xfrm>
            <a:off x="408493" y="1154852"/>
            <a:ext cx="8284500" cy="3691500"/>
          </a:xfrm>
          <a:prstGeom prst="rect">
            <a:avLst/>
          </a:prstGeom>
          <a:noFill/>
          <a:ln>
            <a:noFill/>
          </a:ln>
        </p:spPr>
        <p:txBody>
          <a:bodyPr anchorCtr="0" anchor="t" bIns="34275" lIns="68575" spcFirstLastPara="1" rIns="68575" wrap="square" tIns="34275">
            <a:normAutofit/>
          </a:bodyPr>
          <a:lstStyle>
            <a:lvl1pPr indent="-361950" lvl="0" marL="457200" algn="l">
              <a:lnSpc>
                <a:spcPct val="114000"/>
              </a:lnSpc>
              <a:spcBef>
                <a:spcPts val="800"/>
              </a:spcBef>
              <a:spcAft>
                <a:spcPts val="0"/>
              </a:spcAft>
              <a:buClr>
                <a:schemeClr val="accent1"/>
              </a:buClr>
              <a:buSzPts val="2100"/>
              <a:buChar char="•"/>
              <a:defRPr b="0" i="0">
                <a:latin typeface="Poppins"/>
                <a:ea typeface="Poppins"/>
                <a:cs typeface="Poppins"/>
                <a:sym typeface="Poppins"/>
              </a:defRPr>
            </a:lvl1pPr>
            <a:lvl2pPr indent="-342900" lvl="1" marL="914400" algn="l">
              <a:lnSpc>
                <a:spcPct val="114000"/>
              </a:lnSpc>
              <a:spcBef>
                <a:spcPts val="400"/>
              </a:spcBef>
              <a:spcAft>
                <a:spcPts val="0"/>
              </a:spcAft>
              <a:buClr>
                <a:schemeClr val="accent1"/>
              </a:buClr>
              <a:buSzPts val="1800"/>
              <a:buChar char="•"/>
              <a:defRPr i="0"/>
            </a:lvl2pPr>
            <a:lvl3pPr indent="-323850" lvl="2" marL="1371600" algn="l">
              <a:lnSpc>
                <a:spcPct val="114000"/>
              </a:lnSpc>
              <a:spcBef>
                <a:spcPts val="400"/>
              </a:spcBef>
              <a:spcAft>
                <a:spcPts val="0"/>
              </a:spcAft>
              <a:buClr>
                <a:schemeClr val="accent1"/>
              </a:buClr>
              <a:buSzPts val="1500"/>
              <a:buChar char="•"/>
              <a:defRPr i="0"/>
            </a:lvl3pPr>
            <a:lvl4pPr indent="-317500" lvl="3" marL="1828800" algn="l">
              <a:lnSpc>
                <a:spcPct val="114000"/>
              </a:lnSpc>
              <a:spcBef>
                <a:spcPts val="400"/>
              </a:spcBef>
              <a:spcAft>
                <a:spcPts val="0"/>
              </a:spcAft>
              <a:buClr>
                <a:schemeClr val="accent1"/>
              </a:buClr>
              <a:buSzPts val="1400"/>
              <a:buChar char="•"/>
              <a:defRPr i="0"/>
            </a:lvl4pPr>
            <a:lvl5pPr indent="-317500" lvl="4" marL="2286000" algn="l">
              <a:lnSpc>
                <a:spcPct val="114000"/>
              </a:lnSpc>
              <a:spcBef>
                <a:spcPts val="400"/>
              </a:spcBef>
              <a:spcAft>
                <a:spcPts val="0"/>
              </a:spcAft>
              <a:buClr>
                <a:schemeClr val="accent1"/>
              </a:buClr>
              <a:buSzPts val="1400"/>
              <a:buChar char="•"/>
              <a:defRPr i="0"/>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 Blank 1">
  <p:cSld name="OBJECT_1">
    <p:spTree>
      <p:nvGrpSpPr>
        <p:cNvPr id="104" name="Shape 104"/>
        <p:cNvGrpSpPr/>
        <p:nvPr/>
      </p:nvGrpSpPr>
      <p:grpSpPr>
        <a:xfrm>
          <a:off x="0" y="0"/>
          <a:ext cx="0" cy="0"/>
          <a:chOff x="0" y="0"/>
          <a:chExt cx="0" cy="0"/>
        </a:xfrm>
      </p:grpSpPr>
      <p:sp>
        <p:nvSpPr>
          <p:cNvPr id="105" name="Google Shape;105;p14"/>
          <p:cNvSpPr txBox="1"/>
          <p:nvPr>
            <p:ph type="title"/>
          </p:nvPr>
        </p:nvSpPr>
        <p:spPr>
          <a:xfrm>
            <a:off x="408493" y="466573"/>
            <a:ext cx="8284500" cy="5247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2500"/>
              <a:buFont typeface="Poppins SemiBold"/>
              <a:buNone/>
              <a:defRPr b="1" i="0" sz="2500">
                <a:latin typeface="Poppins SemiBold"/>
                <a:ea typeface="Poppins SemiBold"/>
                <a:cs typeface="Poppins SemiBold"/>
                <a:sym typeface="Poppins SemiBold"/>
              </a:defRPr>
            </a:lvl1pPr>
            <a:lvl2pPr lvl="1" algn="l">
              <a:lnSpc>
                <a:spcPct val="100000"/>
              </a:lnSpc>
              <a:spcBef>
                <a:spcPts val="0"/>
              </a:spcBef>
              <a:spcAft>
                <a:spcPts val="0"/>
              </a:spcAft>
              <a:buSzPts val="2500"/>
              <a:buNone/>
              <a:defRPr sz="2500"/>
            </a:lvl2pPr>
            <a:lvl3pPr lvl="2" algn="l">
              <a:lnSpc>
                <a:spcPct val="100000"/>
              </a:lnSpc>
              <a:spcBef>
                <a:spcPts val="0"/>
              </a:spcBef>
              <a:spcAft>
                <a:spcPts val="0"/>
              </a:spcAft>
              <a:buSzPts val="2500"/>
              <a:buNone/>
              <a:defRPr sz="2500"/>
            </a:lvl3pPr>
            <a:lvl4pPr lvl="3" algn="l">
              <a:lnSpc>
                <a:spcPct val="100000"/>
              </a:lnSpc>
              <a:spcBef>
                <a:spcPts val="0"/>
              </a:spcBef>
              <a:spcAft>
                <a:spcPts val="0"/>
              </a:spcAft>
              <a:buSzPts val="2500"/>
              <a:buNone/>
              <a:defRPr sz="2500"/>
            </a:lvl4pPr>
            <a:lvl5pPr lvl="4" algn="l">
              <a:lnSpc>
                <a:spcPct val="100000"/>
              </a:lnSpc>
              <a:spcBef>
                <a:spcPts val="0"/>
              </a:spcBef>
              <a:spcAft>
                <a:spcPts val="0"/>
              </a:spcAft>
              <a:buSzPts val="2500"/>
              <a:buNone/>
              <a:defRPr sz="2500"/>
            </a:lvl5pPr>
            <a:lvl6pPr lvl="5" algn="l">
              <a:lnSpc>
                <a:spcPct val="100000"/>
              </a:lnSpc>
              <a:spcBef>
                <a:spcPts val="0"/>
              </a:spcBef>
              <a:spcAft>
                <a:spcPts val="0"/>
              </a:spcAft>
              <a:buSzPts val="2500"/>
              <a:buNone/>
              <a:defRPr sz="2500"/>
            </a:lvl6pPr>
            <a:lvl7pPr lvl="6" algn="l">
              <a:lnSpc>
                <a:spcPct val="100000"/>
              </a:lnSpc>
              <a:spcBef>
                <a:spcPts val="0"/>
              </a:spcBef>
              <a:spcAft>
                <a:spcPts val="0"/>
              </a:spcAft>
              <a:buSzPts val="2500"/>
              <a:buNone/>
              <a:defRPr sz="2500"/>
            </a:lvl7pPr>
            <a:lvl8pPr lvl="7" algn="l">
              <a:lnSpc>
                <a:spcPct val="100000"/>
              </a:lnSpc>
              <a:spcBef>
                <a:spcPts val="0"/>
              </a:spcBef>
              <a:spcAft>
                <a:spcPts val="0"/>
              </a:spcAft>
              <a:buSzPts val="2500"/>
              <a:buNone/>
              <a:defRPr sz="2500"/>
            </a:lvl8pPr>
            <a:lvl9pPr lvl="8" algn="l">
              <a:lnSpc>
                <a:spcPct val="100000"/>
              </a:lnSpc>
              <a:spcBef>
                <a:spcPts val="0"/>
              </a:spcBef>
              <a:spcAft>
                <a:spcPts val="0"/>
              </a:spcAft>
              <a:buSzPts val="2500"/>
              <a:buNone/>
              <a:defRPr sz="2500"/>
            </a:lvl9pPr>
          </a:lstStyle>
          <a:p/>
        </p:txBody>
      </p:sp>
      <p:sp>
        <p:nvSpPr>
          <p:cNvPr id="106" name="Google Shape;106;p14"/>
          <p:cNvSpPr txBox="1"/>
          <p:nvPr>
            <p:ph idx="1" type="body"/>
          </p:nvPr>
        </p:nvSpPr>
        <p:spPr>
          <a:xfrm>
            <a:off x="408493" y="1154852"/>
            <a:ext cx="8284500" cy="3691500"/>
          </a:xfrm>
          <a:prstGeom prst="rect">
            <a:avLst/>
          </a:prstGeom>
          <a:noFill/>
          <a:ln>
            <a:noFill/>
          </a:ln>
        </p:spPr>
        <p:txBody>
          <a:bodyPr anchorCtr="0" anchor="t" bIns="34275" lIns="68575" spcFirstLastPara="1" rIns="68575" wrap="square" tIns="34275">
            <a:normAutofit/>
          </a:bodyPr>
          <a:lstStyle>
            <a:lvl1pPr indent="-361950" lvl="0" marL="457200" algn="l">
              <a:lnSpc>
                <a:spcPct val="114000"/>
              </a:lnSpc>
              <a:spcBef>
                <a:spcPts val="800"/>
              </a:spcBef>
              <a:spcAft>
                <a:spcPts val="0"/>
              </a:spcAft>
              <a:buClr>
                <a:schemeClr val="accent1"/>
              </a:buClr>
              <a:buSzPts val="2100"/>
              <a:buChar char="•"/>
              <a:defRPr b="0" i="0">
                <a:latin typeface="Poppins"/>
                <a:ea typeface="Poppins"/>
                <a:cs typeface="Poppins"/>
                <a:sym typeface="Poppins"/>
              </a:defRPr>
            </a:lvl1pPr>
            <a:lvl2pPr indent="-342900" lvl="1" marL="914400" algn="l">
              <a:lnSpc>
                <a:spcPct val="114000"/>
              </a:lnSpc>
              <a:spcBef>
                <a:spcPts val="400"/>
              </a:spcBef>
              <a:spcAft>
                <a:spcPts val="0"/>
              </a:spcAft>
              <a:buClr>
                <a:schemeClr val="accent1"/>
              </a:buClr>
              <a:buSzPts val="1800"/>
              <a:buChar char="•"/>
              <a:defRPr i="0"/>
            </a:lvl2pPr>
            <a:lvl3pPr indent="-323850" lvl="2" marL="1371600" algn="l">
              <a:lnSpc>
                <a:spcPct val="114000"/>
              </a:lnSpc>
              <a:spcBef>
                <a:spcPts val="400"/>
              </a:spcBef>
              <a:spcAft>
                <a:spcPts val="0"/>
              </a:spcAft>
              <a:buClr>
                <a:schemeClr val="accent1"/>
              </a:buClr>
              <a:buSzPts val="1500"/>
              <a:buChar char="•"/>
              <a:defRPr i="0"/>
            </a:lvl3pPr>
            <a:lvl4pPr indent="-317500" lvl="3" marL="1828800" algn="l">
              <a:lnSpc>
                <a:spcPct val="114000"/>
              </a:lnSpc>
              <a:spcBef>
                <a:spcPts val="400"/>
              </a:spcBef>
              <a:spcAft>
                <a:spcPts val="0"/>
              </a:spcAft>
              <a:buClr>
                <a:schemeClr val="accent1"/>
              </a:buClr>
              <a:buSzPts val="1400"/>
              <a:buChar char="•"/>
              <a:defRPr i="0"/>
            </a:lvl4pPr>
            <a:lvl5pPr indent="-317500" lvl="4" marL="2286000" algn="l">
              <a:lnSpc>
                <a:spcPct val="114000"/>
              </a:lnSpc>
              <a:spcBef>
                <a:spcPts val="400"/>
              </a:spcBef>
              <a:spcAft>
                <a:spcPts val="0"/>
              </a:spcAft>
              <a:buClr>
                <a:schemeClr val="accent1"/>
              </a:buClr>
              <a:buSzPts val="1400"/>
              <a:buChar char="•"/>
              <a:defRPr i="0"/>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7" name="Google Shape;107;p14"/>
          <p:cNvSpPr/>
          <p:nvPr/>
        </p:nvSpPr>
        <p:spPr>
          <a:xfrm rot="-5400000">
            <a:off x="4544000" y="532925"/>
            <a:ext cx="72900" cy="9196200"/>
          </a:xfrm>
          <a:prstGeom prst="rect">
            <a:avLst/>
          </a:prstGeom>
          <a:gradFill>
            <a:gsLst>
              <a:gs pos="0">
                <a:srgbClr val="F05518"/>
              </a:gs>
              <a:gs pos="38000">
                <a:srgbClr val="9F256F"/>
              </a:gs>
              <a:gs pos="66000">
                <a:srgbClr val="572780"/>
              </a:gs>
              <a:gs pos="100000">
                <a:srgbClr val="0CBDDC"/>
              </a:gs>
            </a:gsLst>
            <a:lin ang="5400012" scaled="0"/>
          </a:gra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oppins"/>
              <a:ea typeface="Poppins"/>
              <a:cs typeface="Poppins"/>
              <a:sym typeface="Poppins"/>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 Blank 1 1">
  <p:cSld name="OBJECT_1_1">
    <p:spTree>
      <p:nvGrpSpPr>
        <p:cNvPr id="108" name="Shape 108"/>
        <p:cNvGrpSpPr/>
        <p:nvPr/>
      </p:nvGrpSpPr>
      <p:grpSpPr>
        <a:xfrm>
          <a:off x="0" y="0"/>
          <a:ext cx="0" cy="0"/>
          <a:chOff x="0" y="0"/>
          <a:chExt cx="0" cy="0"/>
        </a:xfrm>
      </p:grpSpPr>
      <p:sp>
        <p:nvSpPr>
          <p:cNvPr id="109" name="Google Shape;109;p15"/>
          <p:cNvSpPr txBox="1"/>
          <p:nvPr>
            <p:ph type="title"/>
          </p:nvPr>
        </p:nvSpPr>
        <p:spPr>
          <a:xfrm>
            <a:off x="408493" y="466573"/>
            <a:ext cx="8284500" cy="5247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2500"/>
              <a:buFont typeface="Poppins SemiBold"/>
              <a:buNone/>
              <a:defRPr b="1" i="0" sz="2500">
                <a:latin typeface="Poppins SemiBold"/>
                <a:ea typeface="Poppins SemiBold"/>
                <a:cs typeface="Poppins SemiBold"/>
                <a:sym typeface="Poppins SemiBold"/>
              </a:defRPr>
            </a:lvl1pPr>
            <a:lvl2pPr lvl="1" algn="l">
              <a:lnSpc>
                <a:spcPct val="100000"/>
              </a:lnSpc>
              <a:spcBef>
                <a:spcPts val="0"/>
              </a:spcBef>
              <a:spcAft>
                <a:spcPts val="0"/>
              </a:spcAft>
              <a:buSzPts val="2500"/>
              <a:buNone/>
              <a:defRPr sz="2500"/>
            </a:lvl2pPr>
            <a:lvl3pPr lvl="2" algn="l">
              <a:lnSpc>
                <a:spcPct val="100000"/>
              </a:lnSpc>
              <a:spcBef>
                <a:spcPts val="0"/>
              </a:spcBef>
              <a:spcAft>
                <a:spcPts val="0"/>
              </a:spcAft>
              <a:buSzPts val="2500"/>
              <a:buNone/>
              <a:defRPr sz="2500"/>
            </a:lvl3pPr>
            <a:lvl4pPr lvl="3" algn="l">
              <a:lnSpc>
                <a:spcPct val="100000"/>
              </a:lnSpc>
              <a:spcBef>
                <a:spcPts val="0"/>
              </a:spcBef>
              <a:spcAft>
                <a:spcPts val="0"/>
              </a:spcAft>
              <a:buSzPts val="2500"/>
              <a:buNone/>
              <a:defRPr sz="2500"/>
            </a:lvl4pPr>
            <a:lvl5pPr lvl="4" algn="l">
              <a:lnSpc>
                <a:spcPct val="100000"/>
              </a:lnSpc>
              <a:spcBef>
                <a:spcPts val="0"/>
              </a:spcBef>
              <a:spcAft>
                <a:spcPts val="0"/>
              </a:spcAft>
              <a:buSzPts val="2500"/>
              <a:buNone/>
              <a:defRPr sz="2500"/>
            </a:lvl5pPr>
            <a:lvl6pPr lvl="5" algn="l">
              <a:lnSpc>
                <a:spcPct val="100000"/>
              </a:lnSpc>
              <a:spcBef>
                <a:spcPts val="0"/>
              </a:spcBef>
              <a:spcAft>
                <a:spcPts val="0"/>
              </a:spcAft>
              <a:buSzPts val="2500"/>
              <a:buNone/>
              <a:defRPr sz="2500"/>
            </a:lvl6pPr>
            <a:lvl7pPr lvl="6" algn="l">
              <a:lnSpc>
                <a:spcPct val="100000"/>
              </a:lnSpc>
              <a:spcBef>
                <a:spcPts val="0"/>
              </a:spcBef>
              <a:spcAft>
                <a:spcPts val="0"/>
              </a:spcAft>
              <a:buSzPts val="2500"/>
              <a:buNone/>
              <a:defRPr sz="2500"/>
            </a:lvl7pPr>
            <a:lvl8pPr lvl="7" algn="l">
              <a:lnSpc>
                <a:spcPct val="100000"/>
              </a:lnSpc>
              <a:spcBef>
                <a:spcPts val="0"/>
              </a:spcBef>
              <a:spcAft>
                <a:spcPts val="0"/>
              </a:spcAft>
              <a:buSzPts val="2500"/>
              <a:buNone/>
              <a:defRPr sz="2500"/>
            </a:lvl8pPr>
            <a:lvl9pPr lvl="8" algn="l">
              <a:lnSpc>
                <a:spcPct val="100000"/>
              </a:lnSpc>
              <a:spcBef>
                <a:spcPts val="0"/>
              </a:spcBef>
              <a:spcAft>
                <a:spcPts val="0"/>
              </a:spcAft>
              <a:buSzPts val="2500"/>
              <a:buNone/>
              <a:defRPr sz="2500"/>
            </a:lvl9pPr>
          </a:lstStyle>
          <a:p/>
        </p:txBody>
      </p:sp>
      <p:sp>
        <p:nvSpPr>
          <p:cNvPr id="110" name="Google Shape;110;p15"/>
          <p:cNvSpPr txBox="1"/>
          <p:nvPr>
            <p:ph idx="1" type="body"/>
          </p:nvPr>
        </p:nvSpPr>
        <p:spPr>
          <a:xfrm>
            <a:off x="408493" y="1154852"/>
            <a:ext cx="8284500" cy="3691500"/>
          </a:xfrm>
          <a:prstGeom prst="rect">
            <a:avLst/>
          </a:prstGeom>
          <a:noFill/>
          <a:ln>
            <a:noFill/>
          </a:ln>
        </p:spPr>
        <p:txBody>
          <a:bodyPr anchorCtr="0" anchor="t" bIns="34275" lIns="68575" spcFirstLastPara="1" rIns="68575" wrap="square" tIns="34275">
            <a:normAutofit/>
          </a:bodyPr>
          <a:lstStyle>
            <a:lvl1pPr indent="-361950" lvl="0" marL="457200" algn="l">
              <a:lnSpc>
                <a:spcPct val="114000"/>
              </a:lnSpc>
              <a:spcBef>
                <a:spcPts val="800"/>
              </a:spcBef>
              <a:spcAft>
                <a:spcPts val="0"/>
              </a:spcAft>
              <a:buClr>
                <a:schemeClr val="accent1"/>
              </a:buClr>
              <a:buSzPts val="2100"/>
              <a:buChar char="•"/>
              <a:defRPr b="0" i="0">
                <a:latin typeface="Poppins"/>
                <a:ea typeface="Poppins"/>
                <a:cs typeface="Poppins"/>
                <a:sym typeface="Poppins"/>
              </a:defRPr>
            </a:lvl1pPr>
            <a:lvl2pPr indent="-342900" lvl="1" marL="914400" algn="l">
              <a:lnSpc>
                <a:spcPct val="114000"/>
              </a:lnSpc>
              <a:spcBef>
                <a:spcPts val="400"/>
              </a:spcBef>
              <a:spcAft>
                <a:spcPts val="0"/>
              </a:spcAft>
              <a:buClr>
                <a:schemeClr val="accent1"/>
              </a:buClr>
              <a:buSzPts val="1800"/>
              <a:buChar char="•"/>
              <a:defRPr i="0"/>
            </a:lvl2pPr>
            <a:lvl3pPr indent="-323850" lvl="2" marL="1371600" algn="l">
              <a:lnSpc>
                <a:spcPct val="114000"/>
              </a:lnSpc>
              <a:spcBef>
                <a:spcPts val="400"/>
              </a:spcBef>
              <a:spcAft>
                <a:spcPts val="0"/>
              </a:spcAft>
              <a:buClr>
                <a:schemeClr val="accent1"/>
              </a:buClr>
              <a:buSzPts val="1500"/>
              <a:buChar char="•"/>
              <a:defRPr i="0"/>
            </a:lvl3pPr>
            <a:lvl4pPr indent="-317500" lvl="3" marL="1828800" algn="l">
              <a:lnSpc>
                <a:spcPct val="114000"/>
              </a:lnSpc>
              <a:spcBef>
                <a:spcPts val="400"/>
              </a:spcBef>
              <a:spcAft>
                <a:spcPts val="0"/>
              </a:spcAft>
              <a:buClr>
                <a:schemeClr val="accent1"/>
              </a:buClr>
              <a:buSzPts val="1400"/>
              <a:buChar char="•"/>
              <a:defRPr i="0"/>
            </a:lvl4pPr>
            <a:lvl5pPr indent="-317500" lvl="4" marL="2286000" algn="l">
              <a:lnSpc>
                <a:spcPct val="114000"/>
              </a:lnSpc>
              <a:spcBef>
                <a:spcPts val="400"/>
              </a:spcBef>
              <a:spcAft>
                <a:spcPts val="0"/>
              </a:spcAft>
              <a:buClr>
                <a:schemeClr val="accent1"/>
              </a:buClr>
              <a:buSzPts val="1400"/>
              <a:buChar char="•"/>
              <a:defRPr i="0"/>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1" name="Google Shape;111;p15"/>
          <p:cNvSpPr/>
          <p:nvPr/>
        </p:nvSpPr>
        <p:spPr>
          <a:xfrm>
            <a:off x="0" y="-30250"/>
            <a:ext cx="91800" cy="5227500"/>
          </a:xfrm>
          <a:prstGeom prst="rect">
            <a:avLst/>
          </a:prstGeom>
          <a:gradFill>
            <a:gsLst>
              <a:gs pos="0">
                <a:srgbClr val="F05518"/>
              </a:gs>
              <a:gs pos="38000">
                <a:srgbClr val="9F256F"/>
              </a:gs>
              <a:gs pos="66000">
                <a:srgbClr val="572780"/>
              </a:gs>
              <a:gs pos="100000">
                <a:srgbClr val="0CBDDC"/>
              </a:gs>
            </a:gsLst>
            <a:lin ang="5400012" scaled="0"/>
          </a:gra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oppins"/>
              <a:ea typeface="Poppins"/>
              <a:cs typeface="Poppins"/>
              <a:sym typeface="Poppins"/>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Content White">
  <p:cSld name="1_Title and Content White">
    <p:bg>
      <p:bgPr>
        <a:gradFill>
          <a:gsLst>
            <a:gs pos="0">
              <a:srgbClr val="020B31"/>
            </a:gs>
            <a:gs pos="100000">
              <a:srgbClr val="001848"/>
            </a:gs>
          </a:gsLst>
          <a:lin ang="5400012" scaled="0"/>
        </a:gradFill>
      </p:bgPr>
    </p:bg>
    <p:spTree>
      <p:nvGrpSpPr>
        <p:cNvPr id="112" name="Shape 112"/>
        <p:cNvGrpSpPr/>
        <p:nvPr/>
      </p:nvGrpSpPr>
      <p:grpSpPr>
        <a:xfrm>
          <a:off x="0" y="0"/>
          <a:ext cx="0" cy="0"/>
          <a:chOff x="0" y="0"/>
          <a:chExt cx="0" cy="0"/>
        </a:xfrm>
      </p:grpSpPr>
      <p:sp>
        <p:nvSpPr>
          <p:cNvPr id="113" name="Google Shape;113;p16"/>
          <p:cNvSpPr txBox="1"/>
          <p:nvPr>
            <p:ph type="title"/>
          </p:nvPr>
        </p:nvSpPr>
        <p:spPr>
          <a:xfrm>
            <a:off x="408493" y="466573"/>
            <a:ext cx="8284500" cy="4935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lt1"/>
              </a:buClr>
              <a:buSzPts val="3300"/>
              <a:buFont typeface="Poppins SemiBold"/>
              <a:buNone/>
              <a:defRPr b="1" i="0">
                <a:solidFill>
                  <a:schemeClr val="lt1"/>
                </a:solidFill>
                <a:latin typeface="Poppins SemiBold"/>
                <a:ea typeface="Poppins SemiBold"/>
                <a:cs typeface="Poppins SemiBold"/>
                <a:sym typeface="Poppins SemiBold"/>
              </a:defRPr>
            </a:lvl1pPr>
            <a:lvl2pPr lvl="1" algn="l">
              <a:lnSpc>
                <a:spcPct val="100000"/>
              </a:lnSpc>
              <a:spcBef>
                <a:spcPts val="0"/>
              </a:spcBef>
              <a:spcAft>
                <a:spcPts val="0"/>
              </a:spcAft>
              <a:buClr>
                <a:schemeClr val="lt1"/>
              </a:buClr>
              <a:buSzPts val="2500"/>
              <a:buNone/>
              <a:defRPr>
                <a:solidFill>
                  <a:schemeClr val="lt1"/>
                </a:solidFill>
              </a:defRPr>
            </a:lvl2pPr>
            <a:lvl3pPr lvl="2" algn="l">
              <a:lnSpc>
                <a:spcPct val="100000"/>
              </a:lnSpc>
              <a:spcBef>
                <a:spcPts val="0"/>
              </a:spcBef>
              <a:spcAft>
                <a:spcPts val="0"/>
              </a:spcAft>
              <a:buClr>
                <a:schemeClr val="lt1"/>
              </a:buClr>
              <a:buSzPts val="2500"/>
              <a:buNone/>
              <a:defRPr>
                <a:solidFill>
                  <a:schemeClr val="lt1"/>
                </a:solidFill>
              </a:defRPr>
            </a:lvl3pPr>
            <a:lvl4pPr lvl="3" algn="l">
              <a:lnSpc>
                <a:spcPct val="100000"/>
              </a:lnSpc>
              <a:spcBef>
                <a:spcPts val="0"/>
              </a:spcBef>
              <a:spcAft>
                <a:spcPts val="0"/>
              </a:spcAft>
              <a:buClr>
                <a:schemeClr val="lt1"/>
              </a:buClr>
              <a:buSzPts val="2500"/>
              <a:buNone/>
              <a:defRPr>
                <a:solidFill>
                  <a:schemeClr val="lt1"/>
                </a:solidFill>
              </a:defRPr>
            </a:lvl4pPr>
            <a:lvl5pPr lvl="4" algn="l">
              <a:lnSpc>
                <a:spcPct val="100000"/>
              </a:lnSpc>
              <a:spcBef>
                <a:spcPts val="0"/>
              </a:spcBef>
              <a:spcAft>
                <a:spcPts val="0"/>
              </a:spcAft>
              <a:buClr>
                <a:schemeClr val="lt1"/>
              </a:buClr>
              <a:buSzPts val="2500"/>
              <a:buNone/>
              <a:defRPr>
                <a:solidFill>
                  <a:schemeClr val="lt1"/>
                </a:solidFill>
              </a:defRPr>
            </a:lvl5pPr>
            <a:lvl6pPr lvl="5" algn="l">
              <a:lnSpc>
                <a:spcPct val="100000"/>
              </a:lnSpc>
              <a:spcBef>
                <a:spcPts val="0"/>
              </a:spcBef>
              <a:spcAft>
                <a:spcPts val="0"/>
              </a:spcAft>
              <a:buClr>
                <a:schemeClr val="lt1"/>
              </a:buClr>
              <a:buSzPts val="2500"/>
              <a:buNone/>
              <a:defRPr>
                <a:solidFill>
                  <a:schemeClr val="lt1"/>
                </a:solidFill>
              </a:defRPr>
            </a:lvl6pPr>
            <a:lvl7pPr lvl="6" algn="l">
              <a:lnSpc>
                <a:spcPct val="100000"/>
              </a:lnSpc>
              <a:spcBef>
                <a:spcPts val="0"/>
              </a:spcBef>
              <a:spcAft>
                <a:spcPts val="0"/>
              </a:spcAft>
              <a:buClr>
                <a:schemeClr val="lt1"/>
              </a:buClr>
              <a:buSzPts val="2500"/>
              <a:buNone/>
              <a:defRPr>
                <a:solidFill>
                  <a:schemeClr val="lt1"/>
                </a:solidFill>
              </a:defRPr>
            </a:lvl7pPr>
            <a:lvl8pPr lvl="7" algn="l">
              <a:lnSpc>
                <a:spcPct val="100000"/>
              </a:lnSpc>
              <a:spcBef>
                <a:spcPts val="0"/>
              </a:spcBef>
              <a:spcAft>
                <a:spcPts val="0"/>
              </a:spcAft>
              <a:buClr>
                <a:schemeClr val="lt1"/>
              </a:buClr>
              <a:buSzPts val="2500"/>
              <a:buNone/>
              <a:defRPr>
                <a:solidFill>
                  <a:schemeClr val="lt1"/>
                </a:solidFill>
              </a:defRPr>
            </a:lvl8pPr>
            <a:lvl9pPr lvl="8" algn="l">
              <a:lnSpc>
                <a:spcPct val="100000"/>
              </a:lnSpc>
              <a:spcBef>
                <a:spcPts val="0"/>
              </a:spcBef>
              <a:spcAft>
                <a:spcPts val="0"/>
              </a:spcAft>
              <a:buClr>
                <a:schemeClr val="lt1"/>
              </a:buClr>
              <a:buSzPts val="2500"/>
              <a:buNone/>
              <a:defRPr>
                <a:solidFill>
                  <a:schemeClr val="lt1"/>
                </a:solidFill>
              </a:defRPr>
            </a:lvl9pPr>
          </a:lstStyle>
          <a:p/>
        </p:txBody>
      </p:sp>
      <p:sp>
        <p:nvSpPr>
          <p:cNvPr id="114" name="Google Shape;114;p16"/>
          <p:cNvSpPr txBox="1"/>
          <p:nvPr>
            <p:ph idx="1" type="body"/>
          </p:nvPr>
        </p:nvSpPr>
        <p:spPr>
          <a:xfrm>
            <a:off x="408493" y="1154852"/>
            <a:ext cx="8284500" cy="3691500"/>
          </a:xfrm>
          <a:prstGeom prst="rect">
            <a:avLst/>
          </a:prstGeom>
          <a:noFill/>
          <a:ln>
            <a:noFill/>
          </a:ln>
        </p:spPr>
        <p:txBody>
          <a:bodyPr anchorCtr="0" anchor="t" bIns="34275" lIns="68575" spcFirstLastPara="1" rIns="68575" wrap="square" tIns="34275">
            <a:normAutofit/>
          </a:bodyPr>
          <a:lstStyle>
            <a:lvl1pPr indent="-361950" lvl="0" marL="457200" algn="l">
              <a:lnSpc>
                <a:spcPct val="114000"/>
              </a:lnSpc>
              <a:spcBef>
                <a:spcPts val="800"/>
              </a:spcBef>
              <a:spcAft>
                <a:spcPts val="0"/>
              </a:spcAft>
              <a:buClr>
                <a:schemeClr val="lt1"/>
              </a:buClr>
              <a:buSzPts val="2100"/>
              <a:buChar char="•"/>
              <a:defRPr b="0" i="0">
                <a:solidFill>
                  <a:schemeClr val="lt1"/>
                </a:solidFill>
                <a:latin typeface="Poppins Light"/>
                <a:ea typeface="Poppins Light"/>
                <a:cs typeface="Poppins Light"/>
                <a:sym typeface="Poppins Light"/>
              </a:defRPr>
            </a:lvl1pPr>
            <a:lvl2pPr indent="-342900" lvl="1" marL="914400" algn="l">
              <a:lnSpc>
                <a:spcPct val="114000"/>
              </a:lnSpc>
              <a:spcBef>
                <a:spcPts val="400"/>
              </a:spcBef>
              <a:spcAft>
                <a:spcPts val="0"/>
              </a:spcAft>
              <a:buClr>
                <a:schemeClr val="lt1"/>
              </a:buClr>
              <a:buSzPts val="1800"/>
              <a:buChar char="•"/>
              <a:defRPr b="0" i="0">
                <a:solidFill>
                  <a:schemeClr val="lt1"/>
                </a:solidFill>
                <a:latin typeface="Poppins Light"/>
                <a:ea typeface="Poppins Light"/>
                <a:cs typeface="Poppins Light"/>
                <a:sym typeface="Poppins Light"/>
              </a:defRPr>
            </a:lvl2pPr>
            <a:lvl3pPr indent="-323850" lvl="2" marL="1371600" algn="l">
              <a:lnSpc>
                <a:spcPct val="114000"/>
              </a:lnSpc>
              <a:spcBef>
                <a:spcPts val="400"/>
              </a:spcBef>
              <a:spcAft>
                <a:spcPts val="0"/>
              </a:spcAft>
              <a:buClr>
                <a:schemeClr val="lt1"/>
              </a:buClr>
              <a:buSzPts val="1500"/>
              <a:buChar char="•"/>
              <a:defRPr b="0" i="0">
                <a:solidFill>
                  <a:schemeClr val="lt1"/>
                </a:solidFill>
                <a:latin typeface="Poppins Light"/>
                <a:ea typeface="Poppins Light"/>
                <a:cs typeface="Poppins Light"/>
                <a:sym typeface="Poppins Light"/>
              </a:defRPr>
            </a:lvl3pPr>
            <a:lvl4pPr indent="-317500" lvl="3" marL="1828800" algn="l">
              <a:lnSpc>
                <a:spcPct val="114000"/>
              </a:lnSpc>
              <a:spcBef>
                <a:spcPts val="400"/>
              </a:spcBef>
              <a:spcAft>
                <a:spcPts val="0"/>
              </a:spcAft>
              <a:buClr>
                <a:schemeClr val="lt1"/>
              </a:buClr>
              <a:buSzPts val="1400"/>
              <a:buChar char="•"/>
              <a:defRPr b="0" i="0">
                <a:solidFill>
                  <a:schemeClr val="lt1"/>
                </a:solidFill>
                <a:latin typeface="Poppins Light"/>
                <a:ea typeface="Poppins Light"/>
                <a:cs typeface="Poppins Light"/>
                <a:sym typeface="Poppins Light"/>
              </a:defRPr>
            </a:lvl4pPr>
            <a:lvl5pPr indent="-317500" lvl="4" marL="2286000" algn="l">
              <a:lnSpc>
                <a:spcPct val="114000"/>
              </a:lnSpc>
              <a:spcBef>
                <a:spcPts val="400"/>
              </a:spcBef>
              <a:spcAft>
                <a:spcPts val="0"/>
              </a:spcAft>
              <a:buClr>
                <a:schemeClr val="lt1"/>
              </a:buClr>
              <a:buSzPts val="1400"/>
              <a:buChar char="•"/>
              <a:defRPr b="0" i="0">
                <a:solidFill>
                  <a:schemeClr val="lt1"/>
                </a:solidFill>
                <a:latin typeface="Poppins Light"/>
                <a:ea typeface="Poppins Light"/>
                <a:cs typeface="Poppins Light"/>
                <a:sym typeface="Poppins Light"/>
              </a:defRPr>
            </a:lvl5pPr>
            <a:lvl6pPr indent="-317500" lvl="5" marL="2743200" algn="l">
              <a:lnSpc>
                <a:spcPct val="90000"/>
              </a:lnSpc>
              <a:spcBef>
                <a:spcPts val="400"/>
              </a:spcBef>
              <a:spcAft>
                <a:spcPts val="0"/>
              </a:spcAft>
              <a:buClr>
                <a:schemeClr val="lt1"/>
              </a:buClr>
              <a:buSzPts val="1400"/>
              <a:buChar char="•"/>
              <a:defRPr>
                <a:solidFill>
                  <a:schemeClr val="lt1"/>
                </a:solidFill>
              </a:defRPr>
            </a:lvl6pPr>
            <a:lvl7pPr indent="-317500" lvl="6" marL="3200400" algn="l">
              <a:lnSpc>
                <a:spcPct val="90000"/>
              </a:lnSpc>
              <a:spcBef>
                <a:spcPts val="400"/>
              </a:spcBef>
              <a:spcAft>
                <a:spcPts val="0"/>
              </a:spcAft>
              <a:buClr>
                <a:schemeClr val="lt1"/>
              </a:buClr>
              <a:buSzPts val="1400"/>
              <a:buChar char="•"/>
              <a:defRPr>
                <a:solidFill>
                  <a:schemeClr val="lt1"/>
                </a:solidFill>
              </a:defRPr>
            </a:lvl7pPr>
            <a:lvl8pPr indent="-317500" lvl="7" marL="3657600" algn="l">
              <a:lnSpc>
                <a:spcPct val="90000"/>
              </a:lnSpc>
              <a:spcBef>
                <a:spcPts val="400"/>
              </a:spcBef>
              <a:spcAft>
                <a:spcPts val="0"/>
              </a:spcAft>
              <a:buClr>
                <a:schemeClr val="lt1"/>
              </a:buClr>
              <a:buSzPts val="1400"/>
              <a:buChar char="•"/>
              <a:defRPr>
                <a:solidFill>
                  <a:schemeClr val="lt1"/>
                </a:solidFill>
              </a:defRPr>
            </a:lvl8pPr>
            <a:lvl9pPr indent="-317500" lvl="8" marL="4114800" algn="l">
              <a:lnSpc>
                <a:spcPct val="90000"/>
              </a:lnSpc>
              <a:spcBef>
                <a:spcPts val="400"/>
              </a:spcBef>
              <a:spcAft>
                <a:spcPts val="0"/>
              </a:spcAft>
              <a:buClr>
                <a:schemeClr val="lt1"/>
              </a:buClr>
              <a:buSzPts val="1400"/>
              <a:buChar char="•"/>
              <a:defRPr>
                <a:solidFill>
                  <a:schemeClr val="lt1"/>
                </a:solidFill>
              </a:defRPr>
            </a:lvl9pPr>
          </a:lstStyle>
          <a:p/>
        </p:txBody>
      </p:sp>
      <p:sp>
        <p:nvSpPr>
          <p:cNvPr id="115" name="Google Shape;115;p16"/>
          <p:cNvSpPr/>
          <p:nvPr/>
        </p:nvSpPr>
        <p:spPr>
          <a:xfrm>
            <a:off x="7989900" y="4827225"/>
            <a:ext cx="860100" cy="147900"/>
          </a:xfrm>
          <a:prstGeom prst="rect">
            <a:avLst/>
          </a:prstGeom>
          <a:solidFill>
            <a:srgbClr val="011848"/>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oppins"/>
              <a:ea typeface="Poppins"/>
              <a:cs typeface="Poppins"/>
              <a:sym typeface="Poppins"/>
            </a:endParaRPr>
          </a:p>
        </p:txBody>
      </p:sp>
      <p:pic>
        <p:nvPicPr>
          <p:cNvPr id="116" name="Google Shape;116;p16" title="mtlogowhite.png"/>
          <p:cNvPicPr preferRelativeResize="0"/>
          <p:nvPr/>
        </p:nvPicPr>
        <p:blipFill rotWithShape="1">
          <a:blip r:embed="rId2">
            <a:alphaModFix/>
          </a:blip>
          <a:srcRect b="0" l="0" r="0" t="0"/>
          <a:stretch/>
        </p:blipFill>
        <p:spPr>
          <a:xfrm>
            <a:off x="8039525" y="4849550"/>
            <a:ext cx="724475" cy="88100"/>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Content White 1">
  <p:cSld name="1_Title and Content White_1">
    <p:bg>
      <p:bgPr>
        <a:gradFill>
          <a:gsLst>
            <a:gs pos="0">
              <a:srgbClr val="020B31"/>
            </a:gs>
            <a:gs pos="100000">
              <a:srgbClr val="001848"/>
            </a:gs>
          </a:gsLst>
          <a:lin ang="5400012" scaled="0"/>
        </a:gradFill>
      </p:bgPr>
    </p:bg>
    <p:spTree>
      <p:nvGrpSpPr>
        <p:cNvPr id="117" name="Shape 117"/>
        <p:cNvGrpSpPr/>
        <p:nvPr/>
      </p:nvGrpSpPr>
      <p:grpSpPr>
        <a:xfrm>
          <a:off x="0" y="0"/>
          <a:ext cx="0" cy="0"/>
          <a:chOff x="0" y="0"/>
          <a:chExt cx="0" cy="0"/>
        </a:xfrm>
      </p:grpSpPr>
      <p:sp>
        <p:nvSpPr>
          <p:cNvPr id="118" name="Google Shape;118;p17"/>
          <p:cNvSpPr txBox="1"/>
          <p:nvPr>
            <p:ph type="title"/>
          </p:nvPr>
        </p:nvSpPr>
        <p:spPr>
          <a:xfrm>
            <a:off x="408493" y="466573"/>
            <a:ext cx="8284500" cy="4935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lt1"/>
              </a:buClr>
              <a:buSzPts val="3300"/>
              <a:buFont typeface="Poppins SemiBold"/>
              <a:buNone/>
              <a:defRPr b="1" i="0">
                <a:solidFill>
                  <a:schemeClr val="lt1"/>
                </a:solidFill>
                <a:latin typeface="Poppins SemiBold"/>
                <a:ea typeface="Poppins SemiBold"/>
                <a:cs typeface="Poppins SemiBold"/>
                <a:sym typeface="Poppins SemiBold"/>
              </a:defRPr>
            </a:lvl1pPr>
            <a:lvl2pPr lvl="1" algn="l">
              <a:lnSpc>
                <a:spcPct val="100000"/>
              </a:lnSpc>
              <a:spcBef>
                <a:spcPts val="0"/>
              </a:spcBef>
              <a:spcAft>
                <a:spcPts val="0"/>
              </a:spcAft>
              <a:buClr>
                <a:schemeClr val="lt1"/>
              </a:buClr>
              <a:buSzPts val="2500"/>
              <a:buNone/>
              <a:defRPr>
                <a:solidFill>
                  <a:schemeClr val="lt1"/>
                </a:solidFill>
              </a:defRPr>
            </a:lvl2pPr>
            <a:lvl3pPr lvl="2" algn="l">
              <a:lnSpc>
                <a:spcPct val="100000"/>
              </a:lnSpc>
              <a:spcBef>
                <a:spcPts val="0"/>
              </a:spcBef>
              <a:spcAft>
                <a:spcPts val="0"/>
              </a:spcAft>
              <a:buClr>
                <a:schemeClr val="lt1"/>
              </a:buClr>
              <a:buSzPts val="2500"/>
              <a:buNone/>
              <a:defRPr>
                <a:solidFill>
                  <a:schemeClr val="lt1"/>
                </a:solidFill>
              </a:defRPr>
            </a:lvl3pPr>
            <a:lvl4pPr lvl="3" algn="l">
              <a:lnSpc>
                <a:spcPct val="100000"/>
              </a:lnSpc>
              <a:spcBef>
                <a:spcPts val="0"/>
              </a:spcBef>
              <a:spcAft>
                <a:spcPts val="0"/>
              </a:spcAft>
              <a:buClr>
                <a:schemeClr val="lt1"/>
              </a:buClr>
              <a:buSzPts val="2500"/>
              <a:buNone/>
              <a:defRPr>
                <a:solidFill>
                  <a:schemeClr val="lt1"/>
                </a:solidFill>
              </a:defRPr>
            </a:lvl4pPr>
            <a:lvl5pPr lvl="4" algn="l">
              <a:lnSpc>
                <a:spcPct val="100000"/>
              </a:lnSpc>
              <a:spcBef>
                <a:spcPts val="0"/>
              </a:spcBef>
              <a:spcAft>
                <a:spcPts val="0"/>
              </a:spcAft>
              <a:buClr>
                <a:schemeClr val="lt1"/>
              </a:buClr>
              <a:buSzPts val="2500"/>
              <a:buNone/>
              <a:defRPr>
                <a:solidFill>
                  <a:schemeClr val="lt1"/>
                </a:solidFill>
              </a:defRPr>
            </a:lvl5pPr>
            <a:lvl6pPr lvl="5" algn="l">
              <a:lnSpc>
                <a:spcPct val="100000"/>
              </a:lnSpc>
              <a:spcBef>
                <a:spcPts val="0"/>
              </a:spcBef>
              <a:spcAft>
                <a:spcPts val="0"/>
              </a:spcAft>
              <a:buClr>
                <a:schemeClr val="lt1"/>
              </a:buClr>
              <a:buSzPts val="2500"/>
              <a:buNone/>
              <a:defRPr>
                <a:solidFill>
                  <a:schemeClr val="lt1"/>
                </a:solidFill>
              </a:defRPr>
            </a:lvl6pPr>
            <a:lvl7pPr lvl="6" algn="l">
              <a:lnSpc>
                <a:spcPct val="100000"/>
              </a:lnSpc>
              <a:spcBef>
                <a:spcPts val="0"/>
              </a:spcBef>
              <a:spcAft>
                <a:spcPts val="0"/>
              </a:spcAft>
              <a:buClr>
                <a:schemeClr val="lt1"/>
              </a:buClr>
              <a:buSzPts val="2500"/>
              <a:buNone/>
              <a:defRPr>
                <a:solidFill>
                  <a:schemeClr val="lt1"/>
                </a:solidFill>
              </a:defRPr>
            </a:lvl7pPr>
            <a:lvl8pPr lvl="7" algn="l">
              <a:lnSpc>
                <a:spcPct val="100000"/>
              </a:lnSpc>
              <a:spcBef>
                <a:spcPts val="0"/>
              </a:spcBef>
              <a:spcAft>
                <a:spcPts val="0"/>
              </a:spcAft>
              <a:buClr>
                <a:schemeClr val="lt1"/>
              </a:buClr>
              <a:buSzPts val="2500"/>
              <a:buNone/>
              <a:defRPr>
                <a:solidFill>
                  <a:schemeClr val="lt1"/>
                </a:solidFill>
              </a:defRPr>
            </a:lvl8pPr>
            <a:lvl9pPr lvl="8" algn="l">
              <a:lnSpc>
                <a:spcPct val="100000"/>
              </a:lnSpc>
              <a:spcBef>
                <a:spcPts val="0"/>
              </a:spcBef>
              <a:spcAft>
                <a:spcPts val="0"/>
              </a:spcAft>
              <a:buClr>
                <a:schemeClr val="lt1"/>
              </a:buClr>
              <a:buSzPts val="2500"/>
              <a:buNone/>
              <a:defRPr>
                <a:solidFill>
                  <a:schemeClr val="lt1"/>
                </a:solidFill>
              </a:defRPr>
            </a:lvl9pPr>
          </a:lstStyle>
          <a:p/>
        </p:txBody>
      </p:sp>
      <p:sp>
        <p:nvSpPr>
          <p:cNvPr id="119" name="Google Shape;119;p17"/>
          <p:cNvSpPr txBox="1"/>
          <p:nvPr>
            <p:ph idx="1" type="body"/>
          </p:nvPr>
        </p:nvSpPr>
        <p:spPr>
          <a:xfrm>
            <a:off x="408493" y="1154852"/>
            <a:ext cx="8284500" cy="3691500"/>
          </a:xfrm>
          <a:prstGeom prst="rect">
            <a:avLst/>
          </a:prstGeom>
          <a:noFill/>
          <a:ln>
            <a:noFill/>
          </a:ln>
        </p:spPr>
        <p:txBody>
          <a:bodyPr anchorCtr="0" anchor="t" bIns="34275" lIns="68575" spcFirstLastPara="1" rIns="68575" wrap="square" tIns="34275">
            <a:normAutofit/>
          </a:bodyPr>
          <a:lstStyle>
            <a:lvl1pPr indent="-361950" lvl="0" marL="457200" algn="l">
              <a:lnSpc>
                <a:spcPct val="114000"/>
              </a:lnSpc>
              <a:spcBef>
                <a:spcPts val="800"/>
              </a:spcBef>
              <a:spcAft>
                <a:spcPts val="0"/>
              </a:spcAft>
              <a:buClr>
                <a:schemeClr val="lt1"/>
              </a:buClr>
              <a:buSzPts val="2100"/>
              <a:buChar char="•"/>
              <a:defRPr b="0" i="0">
                <a:solidFill>
                  <a:schemeClr val="lt1"/>
                </a:solidFill>
                <a:latin typeface="Poppins Light"/>
                <a:ea typeface="Poppins Light"/>
                <a:cs typeface="Poppins Light"/>
                <a:sym typeface="Poppins Light"/>
              </a:defRPr>
            </a:lvl1pPr>
            <a:lvl2pPr indent="-342900" lvl="1" marL="914400" algn="l">
              <a:lnSpc>
                <a:spcPct val="114000"/>
              </a:lnSpc>
              <a:spcBef>
                <a:spcPts val="400"/>
              </a:spcBef>
              <a:spcAft>
                <a:spcPts val="0"/>
              </a:spcAft>
              <a:buClr>
                <a:schemeClr val="lt1"/>
              </a:buClr>
              <a:buSzPts val="1800"/>
              <a:buChar char="•"/>
              <a:defRPr b="0" i="0">
                <a:solidFill>
                  <a:schemeClr val="lt1"/>
                </a:solidFill>
                <a:latin typeface="Poppins Light"/>
                <a:ea typeface="Poppins Light"/>
                <a:cs typeface="Poppins Light"/>
                <a:sym typeface="Poppins Light"/>
              </a:defRPr>
            </a:lvl2pPr>
            <a:lvl3pPr indent="-323850" lvl="2" marL="1371600" algn="l">
              <a:lnSpc>
                <a:spcPct val="114000"/>
              </a:lnSpc>
              <a:spcBef>
                <a:spcPts val="400"/>
              </a:spcBef>
              <a:spcAft>
                <a:spcPts val="0"/>
              </a:spcAft>
              <a:buClr>
                <a:schemeClr val="lt1"/>
              </a:buClr>
              <a:buSzPts val="1500"/>
              <a:buChar char="•"/>
              <a:defRPr b="0" i="0">
                <a:solidFill>
                  <a:schemeClr val="lt1"/>
                </a:solidFill>
                <a:latin typeface="Poppins Light"/>
                <a:ea typeface="Poppins Light"/>
                <a:cs typeface="Poppins Light"/>
                <a:sym typeface="Poppins Light"/>
              </a:defRPr>
            </a:lvl3pPr>
            <a:lvl4pPr indent="-317500" lvl="3" marL="1828800" algn="l">
              <a:lnSpc>
                <a:spcPct val="114000"/>
              </a:lnSpc>
              <a:spcBef>
                <a:spcPts val="400"/>
              </a:spcBef>
              <a:spcAft>
                <a:spcPts val="0"/>
              </a:spcAft>
              <a:buClr>
                <a:schemeClr val="lt1"/>
              </a:buClr>
              <a:buSzPts val="1400"/>
              <a:buChar char="•"/>
              <a:defRPr b="0" i="0">
                <a:solidFill>
                  <a:schemeClr val="lt1"/>
                </a:solidFill>
                <a:latin typeface="Poppins Light"/>
                <a:ea typeface="Poppins Light"/>
                <a:cs typeface="Poppins Light"/>
                <a:sym typeface="Poppins Light"/>
              </a:defRPr>
            </a:lvl4pPr>
            <a:lvl5pPr indent="-317500" lvl="4" marL="2286000" algn="l">
              <a:lnSpc>
                <a:spcPct val="114000"/>
              </a:lnSpc>
              <a:spcBef>
                <a:spcPts val="400"/>
              </a:spcBef>
              <a:spcAft>
                <a:spcPts val="0"/>
              </a:spcAft>
              <a:buClr>
                <a:schemeClr val="lt1"/>
              </a:buClr>
              <a:buSzPts val="1400"/>
              <a:buChar char="•"/>
              <a:defRPr b="0" i="0">
                <a:solidFill>
                  <a:schemeClr val="lt1"/>
                </a:solidFill>
                <a:latin typeface="Poppins Light"/>
                <a:ea typeface="Poppins Light"/>
                <a:cs typeface="Poppins Light"/>
                <a:sym typeface="Poppins Light"/>
              </a:defRPr>
            </a:lvl5pPr>
            <a:lvl6pPr indent="-317500" lvl="5" marL="2743200" algn="l">
              <a:lnSpc>
                <a:spcPct val="90000"/>
              </a:lnSpc>
              <a:spcBef>
                <a:spcPts val="400"/>
              </a:spcBef>
              <a:spcAft>
                <a:spcPts val="0"/>
              </a:spcAft>
              <a:buClr>
                <a:schemeClr val="lt1"/>
              </a:buClr>
              <a:buSzPts val="1400"/>
              <a:buChar char="•"/>
              <a:defRPr>
                <a:solidFill>
                  <a:schemeClr val="lt1"/>
                </a:solidFill>
              </a:defRPr>
            </a:lvl6pPr>
            <a:lvl7pPr indent="-317500" lvl="6" marL="3200400" algn="l">
              <a:lnSpc>
                <a:spcPct val="90000"/>
              </a:lnSpc>
              <a:spcBef>
                <a:spcPts val="400"/>
              </a:spcBef>
              <a:spcAft>
                <a:spcPts val="0"/>
              </a:spcAft>
              <a:buClr>
                <a:schemeClr val="lt1"/>
              </a:buClr>
              <a:buSzPts val="1400"/>
              <a:buChar char="•"/>
              <a:defRPr>
                <a:solidFill>
                  <a:schemeClr val="lt1"/>
                </a:solidFill>
              </a:defRPr>
            </a:lvl7pPr>
            <a:lvl8pPr indent="-317500" lvl="7" marL="3657600" algn="l">
              <a:lnSpc>
                <a:spcPct val="90000"/>
              </a:lnSpc>
              <a:spcBef>
                <a:spcPts val="400"/>
              </a:spcBef>
              <a:spcAft>
                <a:spcPts val="0"/>
              </a:spcAft>
              <a:buClr>
                <a:schemeClr val="lt1"/>
              </a:buClr>
              <a:buSzPts val="1400"/>
              <a:buChar char="•"/>
              <a:defRPr>
                <a:solidFill>
                  <a:schemeClr val="lt1"/>
                </a:solidFill>
              </a:defRPr>
            </a:lvl8pPr>
            <a:lvl9pPr indent="-317500" lvl="8" marL="4114800" algn="l">
              <a:lnSpc>
                <a:spcPct val="90000"/>
              </a:lnSpc>
              <a:spcBef>
                <a:spcPts val="400"/>
              </a:spcBef>
              <a:spcAft>
                <a:spcPts val="0"/>
              </a:spcAft>
              <a:buClr>
                <a:schemeClr val="lt1"/>
              </a:buClr>
              <a:buSzPts val="1400"/>
              <a:buChar char="•"/>
              <a:defRPr>
                <a:solidFill>
                  <a:schemeClr val="lt1"/>
                </a:solidFill>
              </a:defRPr>
            </a:lvl9pPr>
          </a:lstStyle>
          <a:p/>
        </p:txBody>
      </p:sp>
      <p:sp>
        <p:nvSpPr>
          <p:cNvPr id="120" name="Google Shape;120;p17"/>
          <p:cNvSpPr/>
          <p:nvPr/>
        </p:nvSpPr>
        <p:spPr>
          <a:xfrm>
            <a:off x="7989900" y="4827225"/>
            <a:ext cx="860100" cy="147900"/>
          </a:xfrm>
          <a:prstGeom prst="rect">
            <a:avLst/>
          </a:prstGeom>
          <a:solidFill>
            <a:srgbClr val="011848"/>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oppins"/>
              <a:ea typeface="Poppins"/>
              <a:cs typeface="Poppins"/>
              <a:sym typeface="Poppins"/>
            </a:endParaRPr>
          </a:p>
        </p:txBody>
      </p:sp>
      <p:pic>
        <p:nvPicPr>
          <p:cNvPr id="121" name="Google Shape;121;p17" title="mtlogowhite.png"/>
          <p:cNvPicPr preferRelativeResize="0"/>
          <p:nvPr/>
        </p:nvPicPr>
        <p:blipFill rotWithShape="1">
          <a:blip r:embed="rId2">
            <a:alphaModFix/>
          </a:blip>
          <a:srcRect b="0" l="0" r="0" t="0"/>
          <a:stretch/>
        </p:blipFill>
        <p:spPr>
          <a:xfrm>
            <a:off x="8039525" y="4849550"/>
            <a:ext cx="724475" cy="88100"/>
          </a:xfrm>
          <a:prstGeom prst="rect">
            <a:avLst/>
          </a:prstGeom>
          <a:noFill/>
          <a:ln>
            <a:noFill/>
          </a:ln>
        </p:spPr>
      </p:pic>
      <p:sp>
        <p:nvSpPr>
          <p:cNvPr id="122" name="Google Shape;122;p17"/>
          <p:cNvSpPr/>
          <p:nvPr/>
        </p:nvSpPr>
        <p:spPr>
          <a:xfrm rot="-5400000">
            <a:off x="4544000" y="532925"/>
            <a:ext cx="72900" cy="9196200"/>
          </a:xfrm>
          <a:prstGeom prst="rect">
            <a:avLst/>
          </a:prstGeom>
          <a:gradFill>
            <a:gsLst>
              <a:gs pos="0">
                <a:srgbClr val="F05518"/>
              </a:gs>
              <a:gs pos="38000">
                <a:srgbClr val="9F256F"/>
              </a:gs>
              <a:gs pos="66000">
                <a:srgbClr val="572780"/>
              </a:gs>
              <a:gs pos="100000">
                <a:srgbClr val="0CBDDC"/>
              </a:gs>
            </a:gsLst>
            <a:lin ang="5400012" scaled="0"/>
          </a:gra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oppins"/>
              <a:ea typeface="Poppins"/>
              <a:cs typeface="Poppins"/>
              <a:sym typeface="Poppins"/>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Content White 1 1">
  <p:cSld name="1_Title and Content White_1_1">
    <p:bg>
      <p:bgPr>
        <a:gradFill>
          <a:gsLst>
            <a:gs pos="0">
              <a:srgbClr val="020B31"/>
            </a:gs>
            <a:gs pos="100000">
              <a:srgbClr val="001848"/>
            </a:gs>
          </a:gsLst>
          <a:lin ang="5400012" scaled="0"/>
        </a:gradFill>
      </p:bgPr>
    </p:bg>
    <p:spTree>
      <p:nvGrpSpPr>
        <p:cNvPr id="123" name="Shape 123"/>
        <p:cNvGrpSpPr/>
        <p:nvPr/>
      </p:nvGrpSpPr>
      <p:grpSpPr>
        <a:xfrm>
          <a:off x="0" y="0"/>
          <a:ext cx="0" cy="0"/>
          <a:chOff x="0" y="0"/>
          <a:chExt cx="0" cy="0"/>
        </a:xfrm>
      </p:grpSpPr>
      <p:sp>
        <p:nvSpPr>
          <p:cNvPr id="124" name="Google Shape;124;p18"/>
          <p:cNvSpPr txBox="1"/>
          <p:nvPr>
            <p:ph type="title"/>
          </p:nvPr>
        </p:nvSpPr>
        <p:spPr>
          <a:xfrm>
            <a:off x="408493" y="466573"/>
            <a:ext cx="8284500" cy="4935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lt1"/>
              </a:buClr>
              <a:buSzPts val="3300"/>
              <a:buFont typeface="Poppins SemiBold"/>
              <a:buNone/>
              <a:defRPr b="1" i="0">
                <a:solidFill>
                  <a:schemeClr val="lt1"/>
                </a:solidFill>
                <a:latin typeface="Poppins SemiBold"/>
                <a:ea typeface="Poppins SemiBold"/>
                <a:cs typeface="Poppins SemiBold"/>
                <a:sym typeface="Poppins SemiBold"/>
              </a:defRPr>
            </a:lvl1pPr>
            <a:lvl2pPr lvl="1" algn="l">
              <a:lnSpc>
                <a:spcPct val="100000"/>
              </a:lnSpc>
              <a:spcBef>
                <a:spcPts val="0"/>
              </a:spcBef>
              <a:spcAft>
                <a:spcPts val="0"/>
              </a:spcAft>
              <a:buClr>
                <a:schemeClr val="lt1"/>
              </a:buClr>
              <a:buSzPts val="2500"/>
              <a:buNone/>
              <a:defRPr>
                <a:solidFill>
                  <a:schemeClr val="lt1"/>
                </a:solidFill>
              </a:defRPr>
            </a:lvl2pPr>
            <a:lvl3pPr lvl="2" algn="l">
              <a:lnSpc>
                <a:spcPct val="100000"/>
              </a:lnSpc>
              <a:spcBef>
                <a:spcPts val="0"/>
              </a:spcBef>
              <a:spcAft>
                <a:spcPts val="0"/>
              </a:spcAft>
              <a:buClr>
                <a:schemeClr val="lt1"/>
              </a:buClr>
              <a:buSzPts val="2500"/>
              <a:buNone/>
              <a:defRPr>
                <a:solidFill>
                  <a:schemeClr val="lt1"/>
                </a:solidFill>
              </a:defRPr>
            </a:lvl3pPr>
            <a:lvl4pPr lvl="3" algn="l">
              <a:lnSpc>
                <a:spcPct val="100000"/>
              </a:lnSpc>
              <a:spcBef>
                <a:spcPts val="0"/>
              </a:spcBef>
              <a:spcAft>
                <a:spcPts val="0"/>
              </a:spcAft>
              <a:buClr>
                <a:schemeClr val="lt1"/>
              </a:buClr>
              <a:buSzPts val="2500"/>
              <a:buNone/>
              <a:defRPr>
                <a:solidFill>
                  <a:schemeClr val="lt1"/>
                </a:solidFill>
              </a:defRPr>
            </a:lvl4pPr>
            <a:lvl5pPr lvl="4" algn="l">
              <a:lnSpc>
                <a:spcPct val="100000"/>
              </a:lnSpc>
              <a:spcBef>
                <a:spcPts val="0"/>
              </a:spcBef>
              <a:spcAft>
                <a:spcPts val="0"/>
              </a:spcAft>
              <a:buClr>
                <a:schemeClr val="lt1"/>
              </a:buClr>
              <a:buSzPts val="2500"/>
              <a:buNone/>
              <a:defRPr>
                <a:solidFill>
                  <a:schemeClr val="lt1"/>
                </a:solidFill>
              </a:defRPr>
            </a:lvl5pPr>
            <a:lvl6pPr lvl="5" algn="l">
              <a:lnSpc>
                <a:spcPct val="100000"/>
              </a:lnSpc>
              <a:spcBef>
                <a:spcPts val="0"/>
              </a:spcBef>
              <a:spcAft>
                <a:spcPts val="0"/>
              </a:spcAft>
              <a:buClr>
                <a:schemeClr val="lt1"/>
              </a:buClr>
              <a:buSzPts val="2500"/>
              <a:buNone/>
              <a:defRPr>
                <a:solidFill>
                  <a:schemeClr val="lt1"/>
                </a:solidFill>
              </a:defRPr>
            </a:lvl6pPr>
            <a:lvl7pPr lvl="6" algn="l">
              <a:lnSpc>
                <a:spcPct val="100000"/>
              </a:lnSpc>
              <a:spcBef>
                <a:spcPts val="0"/>
              </a:spcBef>
              <a:spcAft>
                <a:spcPts val="0"/>
              </a:spcAft>
              <a:buClr>
                <a:schemeClr val="lt1"/>
              </a:buClr>
              <a:buSzPts val="2500"/>
              <a:buNone/>
              <a:defRPr>
                <a:solidFill>
                  <a:schemeClr val="lt1"/>
                </a:solidFill>
              </a:defRPr>
            </a:lvl7pPr>
            <a:lvl8pPr lvl="7" algn="l">
              <a:lnSpc>
                <a:spcPct val="100000"/>
              </a:lnSpc>
              <a:spcBef>
                <a:spcPts val="0"/>
              </a:spcBef>
              <a:spcAft>
                <a:spcPts val="0"/>
              </a:spcAft>
              <a:buClr>
                <a:schemeClr val="lt1"/>
              </a:buClr>
              <a:buSzPts val="2500"/>
              <a:buNone/>
              <a:defRPr>
                <a:solidFill>
                  <a:schemeClr val="lt1"/>
                </a:solidFill>
              </a:defRPr>
            </a:lvl8pPr>
            <a:lvl9pPr lvl="8" algn="l">
              <a:lnSpc>
                <a:spcPct val="100000"/>
              </a:lnSpc>
              <a:spcBef>
                <a:spcPts val="0"/>
              </a:spcBef>
              <a:spcAft>
                <a:spcPts val="0"/>
              </a:spcAft>
              <a:buClr>
                <a:schemeClr val="lt1"/>
              </a:buClr>
              <a:buSzPts val="2500"/>
              <a:buNone/>
              <a:defRPr>
                <a:solidFill>
                  <a:schemeClr val="lt1"/>
                </a:solidFill>
              </a:defRPr>
            </a:lvl9pPr>
          </a:lstStyle>
          <a:p/>
        </p:txBody>
      </p:sp>
      <p:sp>
        <p:nvSpPr>
          <p:cNvPr id="125" name="Google Shape;125;p18"/>
          <p:cNvSpPr txBox="1"/>
          <p:nvPr>
            <p:ph idx="1" type="body"/>
          </p:nvPr>
        </p:nvSpPr>
        <p:spPr>
          <a:xfrm>
            <a:off x="408493" y="1154852"/>
            <a:ext cx="8284500" cy="3691500"/>
          </a:xfrm>
          <a:prstGeom prst="rect">
            <a:avLst/>
          </a:prstGeom>
          <a:noFill/>
          <a:ln>
            <a:noFill/>
          </a:ln>
        </p:spPr>
        <p:txBody>
          <a:bodyPr anchorCtr="0" anchor="t" bIns="34275" lIns="68575" spcFirstLastPara="1" rIns="68575" wrap="square" tIns="34275">
            <a:normAutofit/>
          </a:bodyPr>
          <a:lstStyle>
            <a:lvl1pPr indent="-361950" lvl="0" marL="457200" algn="l">
              <a:lnSpc>
                <a:spcPct val="114000"/>
              </a:lnSpc>
              <a:spcBef>
                <a:spcPts val="800"/>
              </a:spcBef>
              <a:spcAft>
                <a:spcPts val="0"/>
              </a:spcAft>
              <a:buClr>
                <a:schemeClr val="lt1"/>
              </a:buClr>
              <a:buSzPts val="2100"/>
              <a:buChar char="•"/>
              <a:defRPr b="0" i="0">
                <a:solidFill>
                  <a:schemeClr val="lt1"/>
                </a:solidFill>
                <a:latin typeface="Poppins Light"/>
                <a:ea typeface="Poppins Light"/>
                <a:cs typeface="Poppins Light"/>
                <a:sym typeface="Poppins Light"/>
              </a:defRPr>
            </a:lvl1pPr>
            <a:lvl2pPr indent="-342900" lvl="1" marL="914400" algn="l">
              <a:lnSpc>
                <a:spcPct val="114000"/>
              </a:lnSpc>
              <a:spcBef>
                <a:spcPts val="400"/>
              </a:spcBef>
              <a:spcAft>
                <a:spcPts val="0"/>
              </a:spcAft>
              <a:buClr>
                <a:schemeClr val="lt1"/>
              </a:buClr>
              <a:buSzPts val="1800"/>
              <a:buChar char="•"/>
              <a:defRPr b="0" i="0">
                <a:solidFill>
                  <a:schemeClr val="lt1"/>
                </a:solidFill>
                <a:latin typeface="Poppins Light"/>
                <a:ea typeface="Poppins Light"/>
                <a:cs typeface="Poppins Light"/>
                <a:sym typeface="Poppins Light"/>
              </a:defRPr>
            </a:lvl2pPr>
            <a:lvl3pPr indent="-323850" lvl="2" marL="1371600" algn="l">
              <a:lnSpc>
                <a:spcPct val="114000"/>
              </a:lnSpc>
              <a:spcBef>
                <a:spcPts val="400"/>
              </a:spcBef>
              <a:spcAft>
                <a:spcPts val="0"/>
              </a:spcAft>
              <a:buClr>
                <a:schemeClr val="lt1"/>
              </a:buClr>
              <a:buSzPts val="1500"/>
              <a:buChar char="•"/>
              <a:defRPr b="0" i="0">
                <a:solidFill>
                  <a:schemeClr val="lt1"/>
                </a:solidFill>
                <a:latin typeface="Poppins Light"/>
                <a:ea typeface="Poppins Light"/>
                <a:cs typeface="Poppins Light"/>
                <a:sym typeface="Poppins Light"/>
              </a:defRPr>
            </a:lvl3pPr>
            <a:lvl4pPr indent="-317500" lvl="3" marL="1828800" algn="l">
              <a:lnSpc>
                <a:spcPct val="114000"/>
              </a:lnSpc>
              <a:spcBef>
                <a:spcPts val="400"/>
              </a:spcBef>
              <a:spcAft>
                <a:spcPts val="0"/>
              </a:spcAft>
              <a:buClr>
                <a:schemeClr val="lt1"/>
              </a:buClr>
              <a:buSzPts val="1400"/>
              <a:buChar char="•"/>
              <a:defRPr b="0" i="0">
                <a:solidFill>
                  <a:schemeClr val="lt1"/>
                </a:solidFill>
                <a:latin typeface="Poppins Light"/>
                <a:ea typeface="Poppins Light"/>
                <a:cs typeface="Poppins Light"/>
                <a:sym typeface="Poppins Light"/>
              </a:defRPr>
            </a:lvl4pPr>
            <a:lvl5pPr indent="-317500" lvl="4" marL="2286000" algn="l">
              <a:lnSpc>
                <a:spcPct val="114000"/>
              </a:lnSpc>
              <a:spcBef>
                <a:spcPts val="400"/>
              </a:spcBef>
              <a:spcAft>
                <a:spcPts val="0"/>
              </a:spcAft>
              <a:buClr>
                <a:schemeClr val="lt1"/>
              </a:buClr>
              <a:buSzPts val="1400"/>
              <a:buChar char="•"/>
              <a:defRPr b="0" i="0">
                <a:solidFill>
                  <a:schemeClr val="lt1"/>
                </a:solidFill>
                <a:latin typeface="Poppins Light"/>
                <a:ea typeface="Poppins Light"/>
                <a:cs typeface="Poppins Light"/>
                <a:sym typeface="Poppins Light"/>
              </a:defRPr>
            </a:lvl5pPr>
            <a:lvl6pPr indent="-317500" lvl="5" marL="2743200" algn="l">
              <a:lnSpc>
                <a:spcPct val="90000"/>
              </a:lnSpc>
              <a:spcBef>
                <a:spcPts val="400"/>
              </a:spcBef>
              <a:spcAft>
                <a:spcPts val="0"/>
              </a:spcAft>
              <a:buClr>
                <a:schemeClr val="lt1"/>
              </a:buClr>
              <a:buSzPts val="1400"/>
              <a:buChar char="•"/>
              <a:defRPr>
                <a:solidFill>
                  <a:schemeClr val="lt1"/>
                </a:solidFill>
              </a:defRPr>
            </a:lvl6pPr>
            <a:lvl7pPr indent="-317500" lvl="6" marL="3200400" algn="l">
              <a:lnSpc>
                <a:spcPct val="90000"/>
              </a:lnSpc>
              <a:spcBef>
                <a:spcPts val="400"/>
              </a:spcBef>
              <a:spcAft>
                <a:spcPts val="0"/>
              </a:spcAft>
              <a:buClr>
                <a:schemeClr val="lt1"/>
              </a:buClr>
              <a:buSzPts val="1400"/>
              <a:buChar char="•"/>
              <a:defRPr>
                <a:solidFill>
                  <a:schemeClr val="lt1"/>
                </a:solidFill>
              </a:defRPr>
            </a:lvl7pPr>
            <a:lvl8pPr indent="-317500" lvl="7" marL="3657600" algn="l">
              <a:lnSpc>
                <a:spcPct val="90000"/>
              </a:lnSpc>
              <a:spcBef>
                <a:spcPts val="400"/>
              </a:spcBef>
              <a:spcAft>
                <a:spcPts val="0"/>
              </a:spcAft>
              <a:buClr>
                <a:schemeClr val="lt1"/>
              </a:buClr>
              <a:buSzPts val="1400"/>
              <a:buChar char="•"/>
              <a:defRPr>
                <a:solidFill>
                  <a:schemeClr val="lt1"/>
                </a:solidFill>
              </a:defRPr>
            </a:lvl8pPr>
            <a:lvl9pPr indent="-317500" lvl="8" marL="4114800" algn="l">
              <a:lnSpc>
                <a:spcPct val="90000"/>
              </a:lnSpc>
              <a:spcBef>
                <a:spcPts val="400"/>
              </a:spcBef>
              <a:spcAft>
                <a:spcPts val="0"/>
              </a:spcAft>
              <a:buClr>
                <a:schemeClr val="lt1"/>
              </a:buClr>
              <a:buSzPts val="1400"/>
              <a:buChar char="•"/>
              <a:defRPr>
                <a:solidFill>
                  <a:schemeClr val="lt1"/>
                </a:solidFill>
              </a:defRPr>
            </a:lvl9pPr>
          </a:lstStyle>
          <a:p/>
        </p:txBody>
      </p:sp>
      <p:sp>
        <p:nvSpPr>
          <p:cNvPr id="126" name="Google Shape;126;p18"/>
          <p:cNvSpPr/>
          <p:nvPr/>
        </p:nvSpPr>
        <p:spPr>
          <a:xfrm>
            <a:off x="7989900" y="4827225"/>
            <a:ext cx="860100" cy="147900"/>
          </a:xfrm>
          <a:prstGeom prst="rect">
            <a:avLst/>
          </a:prstGeom>
          <a:solidFill>
            <a:srgbClr val="011848"/>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oppins"/>
              <a:ea typeface="Poppins"/>
              <a:cs typeface="Poppins"/>
              <a:sym typeface="Poppins"/>
            </a:endParaRPr>
          </a:p>
        </p:txBody>
      </p:sp>
      <p:pic>
        <p:nvPicPr>
          <p:cNvPr id="127" name="Google Shape;127;p18" title="mtlogowhite.png"/>
          <p:cNvPicPr preferRelativeResize="0"/>
          <p:nvPr/>
        </p:nvPicPr>
        <p:blipFill rotWithShape="1">
          <a:blip r:embed="rId2">
            <a:alphaModFix/>
          </a:blip>
          <a:srcRect b="0" l="0" r="0" t="0"/>
          <a:stretch/>
        </p:blipFill>
        <p:spPr>
          <a:xfrm>
            <a:off x="8039525" y="4849550"/>
            <a:ext cx="724475" cy="88100"/>
          </a:xfrm>
          <a:prstGeom prst="rect">
            <a:avLst/>
          </a:prstGeom>
          <a:noFill/>
          <a:ln>
            <a:noFill/>
          </a:ln>
        </p:spPr>
      </p:pic>
      <p:sp>
        <p:nvSpPr>
          <p:cNvPr id="128" name="Google Shape;128;p18"/>
          <p:cNvSpPr/>
          <p:nvPr/>
        </p:nvSpPr>
        <p:spPr>
          <a:xfrm>
            <a:off x="0" y="-30250"/>
            <a:ext cx="91800" cy="5227500"/>
          </a:xfrm>
          <a:prstGeom prst="rect">
            <a:avLst/>
          </a:prstGeom>
          <a:gradFill>
            <a:gsLst>
              <a:gs pos="0">
                <a:srgbClr val="F05518"/>
              </a:gs>
              <a:gs pos="38000">
                <a:srgbClr val="9F256F"/>
              </a:gs>
              <a:gs pos="66000">
                <a:srgbClr val="572780"/>
              </a:gs>
              <a:gs pos="100000">
                <a:srgbClr val="0CBDDC"/>
              </a:gs>
            </a:gsLst>
            <a:lin ang="5400012" scaled="0"/>
          </a:gra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oppins"/>
              <a:ea typeface="Poppins"/>
              <a:cs typeface="Poppins"/>
              <a:sym typeface="Poppins"/>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Overview B">
  <p:cSld name="1_Overview B">
    <p:spTree>
      <p:nvGrpSpPr>
        <p:cNvPr id="129" name="Shape 129"/>
        <p:cNvGrpSpPr/>
        <p:nvPr/>
      </p:nvGrpSpPr>
      <p:grpSpPr>
        <a:xfrm>
          <a:off x="0" y="0"/>
          <a:ext cx="0" cy="0"/>
          <a:chOff x="0" y="0"/>
          <a:chExt cx="0" cy="0"/>
        </a:xfrm>
      </p:grpSpPr>
      <p:sp>
        <p:nvSpPr>
          <p:cNvPr id="130" name="Google Shape;130;p19"/>
          <p:cNvSpPr txBox="1"/>
          <p:nvPr>
            <p:ph type="title"/>
          </p:nvPr>
        </p:nvSpPr>
        <p:spPr>
          <a:xfrm>
            <a:off x="4369335" y="1657781"/>
            <a:ext cx="4431900" cy="454500"/>
          </a:xfrm>
          <a:prstGeom prst="rect">
            <a:avLst/>
          </a:prstGeom>
          <a:noFill/>
          <a:ln>
            <a:noFill/>
          </a:ln>
        </p:spPr>
        <p:txBody>
          <a:bodyPr anchorCtr="0" anchor="b" bIns="34275" lIns="68575" spcFirstLastPara="1" rIns="68575" wrap="square" tIns="34275">
            <a:normAutofit/>
          </a:bodyPr>
          <a:lstStyle>
            <a:lvl1pPr lvl="0" algn="l">
              <a:lnSpc>
                <a:spcPct val="108333"/>
              </a:lnSpc>
              <a:spcBef>
                <a:spcPts val="0"/>
              </a:spcBef>
              <a:spcAft>
                <a:spcPts val="0"/>
              </a:spcAft>
              <a:buClr>
                <a:schemeClr val="dk2"/>
              </a:buClr>
              <a:buSzPts val="3600"/>
              <a:buFont typeface="Poppins SemiBold"/>
              <a:buNone/>
              <a:defRPr sz="3600">
                <a:solidFill>
                  <a:schemeClr val="dk2"/>
                </a:solidFill>
              </a:defRPr>
            </a:lvl1pPr>
            <a:lvl2pPr lvl="1" algn="l">
              <a:lnSpc>
                <a:spcPct val="100000"/>
              </a:lnSpc>
              <a:spcBef>
                <a:spcPts val="0"/>
              </a:spcBef>
              <a:spcAft>
                <a:spcPts val="0"/>
              </a:spcAft>
              <a:buSzPts val="2500"/>
              <a:buNone/>
              <a:defRPr/>
            </a:lvl2pPr>
            <a:lvl3pPr lvl="2" algn="l">
              <a:lnSpc>
                <a:spcPct val="100000"/>
              </a:lnSpc>
              <a:spcBef>
                <a:spcPts val="0"/>
              </a:spcBef>
              <a:spcAft>
                <a:spcPts val="0"/>
              </a:spcAft>
              <a:buSzPts val="2500"/>
              <a:buNone/>
              <a:defRPr/>
            </a:lvl3pPr>
            <a:lvl4pPr lvl="3" algn="l">
              <a:lnSpc>
                <a:spcPct val="100000"/>
              </a:lnSpc>
              <a:spcBef>
                <a:spcPts val="0"/>
              </a:spcBef>
              <a:spcAft>
                <a:spcPts val="0"/>
              </a:spcAft>
              <a:buSzPts val="2500"/>
              <a:buNone/>
              <a:defRPr/>
            </a:lvl4pPr>
            <a:lvl5pPr lvl="4" algn="l">
              <a:lnSpc>
                <a:spcPct val="100000"/>
              </a:lnSpc>
              <a:spcBef>
                <a:spcPts val="0"/>
              </a:spcBef>
              <a:spcAft>
                <a:spcPts val="0"/>
              </a:spcAft>
              <a:buSzPts val="2500"/>
              <a:buNone/>
              <a:defRPr/>
            </a:lvl5pPr>
            <a:lvl6pPr lvl="5" algn="l">
              <a:lnSpc>
                <a:spcPct val="100000"/>
              </a:lnSpc>
              <a:spcBef>
                <a:spcPts val="0"/>
              </a:spcBef>
              <a:spcAft>
                <a:spcPts val="0"/>
              </a:spcAft>
              <a:buSzPts val="2500"/>
              <a:buNone/>
              <a:defRPr/>
            </a:lvl6pPr>
            <a:lvl7pPr lvl="6" algn="l">
              <a:lnSpc>
                <a:spcPct val="100000"/>
              </a:lnSpc>
              <a:spcBef>
                <a:spcPts val="0"/>
              </a:spcBef>
              <a:spcAft>
                <a:spcPts val="0"/>
              </a:spcAft>
              <a:buSzPts val="2500"/>
              <a:buNone/>
              <a:defRPr/>
            </a:lvl7pPr>
            <a:lvl8pPr lvl="7" algn="l">
              <a:lnSpc>
                <a:spcPct val="100000"/>
              </a:lnSpc>
              <a:spcBef>
                <a:spcPts val="0"/>
              </a:spcBef>
              <a:spcAft>
                <a:spcPts val="0"/>
              </a:spcAft>
              <a:buSzPts val="2500"/>
              <a:buNone/>
              <a:defRPr/>
            </a:lvl8pPr>
            <a:lvl9pPr lvl="8" algn="l">
              <a:lnSpc>
                <a:spcPct val="100000"/>
              </a:lnSpc>
              <a:spcBef>
                <a:spcPts val="0"/>
              </a:spcBef>
              <a:spcAft>
                <a:spcPts val="0"/>
              </a:spcAft>
              <a:buSzPts val="2500"/>
              <a:buNone/>
              <a:defRPr/>
            </a:lvl9pPr>
          </a:lstStyle>
          <a:p/>
        </p:txBody>
      </p:sp>
      <p:sp>
        <p:nvSpPr>
          <p:cNvPr id="131" name="Google Shape;131;p19"/>
          <p:cNvSpPr txBox="1"/>
          <p:nvPr>
            <p:ph idx="1" type="body"/>
          </p:nvPr>
        </p:nvSpPr>
        <p:spPr>
          <a:xfrm>
            <a:off x="4378859" y="2255795"/>
            <a:ext cx="3361800" cy="1126800"/>
          </a:xfrm>
          <a:prstGeom prst="rect">
            <a:avLst/>
          </a:prstGeom>
          <a:noFill/>
          <a:ln>
            <a:noFill/>
          </a:ln>
        </p:spPr>
        <p:txBody>
          <a:bodyPr anchorCtr="0" anchor="t" bIns="34275" lIns="68575" spcFirstLastPara="1" rIns="68575" wrap="square" tIns="34275">
            <a:noAutofit/>
          </a:bodyPr>
          <a:lstStyle>
            <a:lvl1pPr indent="-228600" lvl="0" marL="457200" algn="l">
              <a:lnSpc>
                <a:spcPct val="114000"/>
              </a:lnSpc>
              <a:spcBef>
                <a:spcPts val="800"/>
              </a:spcBef>
              <a:spcAft>
                <a:spcPts val="0"/>
              </a:spcAft>
              <a:buSzPts val="1500"/>
              <a:buNone/>
              <a:defRPr b="0" i="0" sz="1500">
                <a:solidFill>
                  <a:schemeClr val="dk1"/>
                </a:solidFill>
                <a:latin typeface="Poppins"/>
                <a:ea typeface="Poppins"/>
                <a:cs typeface="Poppins"/>
                <a:sym typeface="Poppins"/>
              </a:defRPr>
            </a:lvl1pPr>
            <a:lvl2pPr indent="-228600" lvl="1" marL="914400" algn="l">
              <a:lnSpc>
                <a:spcPct val="114000"/>
              </a:lnSpc>
              <a:spcBef>
                <a:spcPts val="400"/>
              </a:spcBef>
              <a:spcAft>
                <a:spcPts val="0"/>
              </a:spcAft>
              <a:buSzPts val="1500"/>
              <a:buNone/>
              <a:defRPr sz="1500"/>
            </a:lvl2pPr>
            <a:lvl3pPr indent="-228600" lvl="2" marL="1371600" algn="l">
              <a:lnSpc>
                <a:spcPct val="114000"/>
              </a:lnSpc>
              <a:spcBef>
                <a:spcPts val="400"/>
              </a:spcBef>
              <a:spcAft>
                <a:spcPts val="0"/>
              </a:spcAft>
              <a:buSzPts val="1400"/>
              <a:buNone/>
              <a:defRPr sz="1400"/>
            </a:lvl3pPr>
            <a:lvl4pPr indent="-228600" lvl="3" marL="1828800" algn="l">
              <a:lnSpc>
                <a:spcPct val="114000"/>
              </a:lnSpc>
              <a:spcBef>
                <a:spcPts val="400"/>
              </a:spcBef>
              <a:spcAft>
                <a:spcPts val="0"/>
              </a:spcAft>
              <a:buSzPts val="1200"/>
              <a:buNone/>
              <a:defRPr sz="1200"/>
            </a:lvl4pPr>
            <a:lvl5pPr indent="-228600" lvl="4" marL="2286000" algn="l">
              <a:lnSpc>
                <a:spcPct val="114000"/>
              </a:lnSpc>
              <a:spcBef>
                <a:spcPts val="400"/>
              </a:spcBef>
              <a:spcAft>
                <a:spcPts val="0"/>
              </a:spcAft>
              <a:buSzPts val="1200"/>
              <a:buNone/>
              <a:defRPr sz="1200"/>
            </a:lvl5pPr>
            <a:lvl6pPr indent="-228600" lvl="5" marL="2743200" algn="l">
              <a:lnSpc>
                <a:spcPct val="90000"/>
              </a:lnSpc>
              <a:spcBef>
                <a:spcPts val="400"/>
              </a:spcBef>
              <a:spcAft>
                <a:spcPts val="0"/>
              </a:spcAft>
              <a:buClr>
                <a:schemeClr val="dk1"/>
              </a:buClr>
              <a:buSzPts val="1200"/>
              <a:buNone/>
              <a:defRPr sz="1200"/>
            </a:lvl6pPr>
            <a:lvl7pPr indent="-228600" lvl="6" marL="3200400" algn="l">
              <a:lnSpc>
                <a:spcPct val="90000"/>
              </a:lnSpc>
              <a:spcBef>
                <a:spcPts val="400"/>
              </a:spcBef>
              <a:spcAft>
                <a:spcPts val="0"/>
              </a:spcAft>
              <a:buClr>
                <a:schemeClr val="dk1"/>
              </a:buClr>
              <a:buSzPts val="1200"/>
              <a:buNone/>
              <a:defRPr sz="1200"/>
            </a:lvl7pPr>
            <a:lvl8pPr indent="-228600" lvl="7" marL="3657600" algn="l">
              <a:lnSpc>
                <a:spcPct val="90000"/>
              </a:lnSpc>
              <a:spcBef>
                <a:spcPts val="400"/>
              </a:spcBef>
              <a:spcAft>
                <a:spcPts val="0"/>
              </a:spcAft>
              <a:buClr>
                <a:schemeClr val="dk1"/>
              </a:buClr>
              <a:buSzPts val="1200"/>
              <a:buNone/>
              <a:defRPr sz="1200"/>
            </a:lvl8pPr>
            <a:lvl9pPr indent="-228600" lvl="8" marL="4114800" algn="l">
              <a:lnSpc>
                <a:spcPct val="90000"/>
              </a:lnSpc>
              <a:spcBef>
                <a:spcPts val="400"/>
              </a:spcBef>
              <a:spcAft>
                <a:spcPts val="0"/>
              </a:spcAft>
              <a:buClr>
                <a:schemeClr val="dk1"/>
              </a:buClr>
              <a:buSzPts val="1200"/>
              <a:buNone/>
              <a:defRPr sz="1200"/>
            </a:lvl9pPr>
          </a:lstStyle>
          <a:p/>
        </p:txBody>
      </p:sp>
      <p:sp>
        <p:nvSpPr>
          <p:cNvPr id="132" name="Google Shape;132;p19"/>
          <p:cNvSpPr/>
          <p:nvPr>
            <p:ph idx="2" type="pic"/>
          </p:nvPr>
        </p:nvSpPr>
        <p:spPr>
          <a:xfrm>
            <a:off x="0" y="1"/>
            <a:ext cx="3434100" cy="5143500"/>
          </a:xfrm>
          <a:prstGeom prst="rect">
            <a:avLst/>
          </a:prstGeom>
          <a:solidFill>
            <a:srgbClr val="F2F2F2"/>
          </a:solidFill>
          <a:ln>
            <a:noFill/>
          </a:ln>
        </p:spPr>
      </p:sp>
    </p:spTree>
  </p:cSld>
  <p:clrMapOvr>
    <a:masterClrMapping/>
  </p:clrMapOvr>
  <p:extLst>
    <p:ext uri="{DCECCB84-F9BA-43D5-87BE-67443E8EF086}">
      <p15:sldGuideLst>
        <p15:guide id="1" pos="1764">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dvanceLaw Branding">
  <p:cSld name="1_Cover Slide Client Logo 1">
    <p:bg>
      <p:bgPr>
        <a:gradFill>
          <a:gsLst>
            <a:gs pos="0">
              <a:srgbClr val="020B31"/>
            </a:gs>
            <a:gs pos="100000">
              <a:srgbClr val="001848"/>
            </a:gs>
          </a:gsLst>
          <a:lin ang="5400012" scaled="0"/>
        </a:gradFill>
      </p:bgPr>
    </p:bg>
    <p:spTree>
      <p:nvGrpSpPr>
        <p:cNvPr id="133" name="Shape 133"/>
        <p:cNvGrpSpPr/>
        <p:nvPr/>
      </p:nvGrpSpPr>
      <p:grpSpPr>
        <a:xfrm>
          <a:off x="0" y="0"/>
          <a:ext cx="0" cy="0"/>
          <a:chOff x="0" y="0"/>
          <a:chExt cx="0" cy="0"/>
        </a:xfrm>
      </p:grpSpPr>
      <p:pic>
        <p:nvPicPr>
          <p:cNvPr id="134" name="Google Shape;134;p20"/>
          <p:cNvPicPr preferRelativeResize="0"/>
          <p:nvPr/>
        </p:nvPicPr>
        <p:blipFill rotWithShape="1">
          <a:blip r:embed="rId2">
            <a:alphaModFix/>
          </a:blip>
          <a:srcRect b="0" l="0" r="0" t="0"/>
          <a:stretch/>
        </p:blipFill>
        <p:spPr>
          <a:xfrm>
            <a:off x="3548" y="0"/>
            <a:ext cx="9140450" cy="5145498"/>
          </a:xfrm>
          <a:prstGeom prst="rect">
            <a:avLst/>
          </a:prstGeom>
          <a:noFill/>
          <a:ln>
            <a:noFill/>
          </a:ln>
        </p:spPr>
      </p:pic>
      <p:sp>
        <p:nvSpPr>
          <p:cNvPr id="135" name="Google Shape;135;p20"/>
          <p:cNvSpPr txBox="1"/>
          <p:nvPr>
            <p:ph type="ctrTitle"/>
          </p:nvPr>
        </p:nvSpPr>
        <p:spPr>
          <a:xfrm>
            <a:off x="573471" y="1657716"/>
            <a:ext cx="4121400" cy="1339800"/>
          </a:xfrm>
          <a:prstGeom prst="rect">
            <a:avLst/>
          </a:prstGeom>
          <a:noFill/>
          <a:ln>
            <a:noFill/>
          </a:ln>
        </p:spPr>
        <p:txBody>
          <a:bodyPr anchorCtr="0" anchor="t" bIns="25700" lIns="51425" spcFirstLastPara="1" rIns="51425" wrap="square" tIns="25700">
            <a:normAutofit/>
          </a:bodyPr>
          <a:lstStyle>
            <a:lvl1pPr lvl="0" algn="l">
              <a:lnSpc>
                <a:spcPct val="100000"/>
              </a:lnSpc>
              <a:spcBef>
                <a:spcPts val="0"/>
              </a:spcBef>
              <a:spcAft>
                <a:spcPts val="0"/>
              </a:spcAft>
              <a:buClr>
                <a:schemeClr val="lt1"/>
              </a:buClr>
              <a:buSzPts val="2700"/>
              <a:buFont typeface="Arial"/>
              <a:buNone/>
              <a:defRPr b="1" i="0" sz="3600">
                <a:solidFill>
                  <a:schemeClr val="lt1"/>
                </a:solidFill>
                <a:latin typeface="Poppins SemiBold"/>
                <a:ea typeface="Poppins SemiBold"/>
                <a:cs typeface="Poppins SemiBold"/>
                <a:sym typeface="Poppins SemiBold"/>
              </a:defRPr>
            </a:lvl1pPr>
            <a:lvl2pPr lvl="1" algn="l">
              <a:lnSpc>
                <a:spcPct val="100000"/>
              </a:lnSpc>
              <a:spcBef>
                <a:spcPts val="0"/>
              </a:spcBef>
              <a:spcAft>
                <a:spcPts val="0"/>
              </a:spcAft>
              <a:buClr>
                <a:schemeClr val="lt1"/>
              </a:buClr>
              <a:buSzPts val="800"/>
              <a:buNone/>
              <a:defRPr>
                <a:solidFill>
                  <a:schemeClr val="lt1"/>
                </a:solidFill>
              </a:defRPr>
            </a:lvl2pPr>
            <a:lvl3pPr lvl="2" algn="l">
              <a:lnSpc>
                <a:spcPct val="100000"/>
              </a:lnSpc>
              <a:spcBef>
                <a:spcPts val="0"/>
              </a:spcBef>
              <a:spcAft>
                <a:spcPts val="0"/>
              </a:spcAft>
              <a:buClr>
                <a:schemeClr val="lt1"/>
              </a:buClr>
              <a:buSzPts val="800"/>
              <a:buNone/>
              <a:defRPr>
                <a:solidFill>
                  <a:schemeClr val="lt1"/>
                </a:solidFill>
              </a:defRPr>
            </a:lvl3pPr>
            <a:lvl4pPr lvl="3" algn="l">
              <a:lnSpc>
                <a:spcPct val="100000"/>
              </a:lnSpc>
              <a:spcBef>
                <a:spcPts val="0"/>
              </a:spcBef>
              <a:spcAft>
                <a:spcPts val="0"/>
              </a:spcAft>
              <a:buClr>
                <a:schemeClr val="lt1"/>
              </a:buClr>
              <a:buSzPts val="800"/>
              <a:buNone/>
              <a:defRPr>
                <a:solidFill>
                  <a:schemeClr val="lt1"/>
                </a:solidFill>
              </a:defRPr>
            </a:lvl4pPr>
            <a:lvl5pPr lvl="4" algn="l">
              <a:lnSpc>
                <a:spcPct val="100000"/>
              </a:lnSpc>
              <a:spcBef>
                <a:spcPts val="0"/>
              </a:spcBef>
              <a:spcAft>
                <a:spcPts val="0"/>
              </a:spcAft>
              <a:buClr>
                <a:schemeClr val="lt1"/>
              </a:buClr>
              <a:buSzPts val="800"/>
              <a:buNone/>
              <a:defRPr>
                <a:solidFill>
                  <a:schemeClr val="lt1"/>
                </a:solidFill>
              </a:defRPr>
            </a:lvl5pPr>
            <a:lvl6pPr lvl="5" algn="l">
              <a:lnSpc>
                <a:spcPct val="100000"/>
              </a:lnSpc>
              <a:spcBef>
                <a:spcPts val="0"/>
              </a:spcBef>
              <a:spcAft>
                <a:spcPts val="0"/>
              </a:spcAft>
              <a:buClr>
                <a:schemeClr val="lt1"/>
              </a:buClr>
              <a:buSzPts val="800"/>
              <a:buNone/>
              <a:defRPr>
                <a:solidFill>
                  <a:schemeClr val="lt1"/>
                </a:solidFill>
              </a:defRPr>
            </a:lvl6pPr>
            <a:lvl7pPr lvl="6" algn="l">
              <a:lnSpc>
                <a:spcPct val="100000"/>
              </a:lnSpc>
              <a:spcBef>
                <a:spcPts val="0"/>
              </a:spcBef>
              <a:spcAft>
                <a:spcPts val="0"/>
              </a:spcAft>
              <a:buClr>
                <a:schemeClr val="lt1"/>
              </a:buClr>
              <a:buSzPts val="800"/>
              <a:buNone/>
              <a:defRPr>
                <a:solidFill>
                  <a:schemeClr val="lt1"/>
                </a:solidFill>
              </a:defRPr>
            </a:lvl7pPr>
            <a:lvl8pPr lvl="7" algn="l">
              <a:lnSpc>
                <a:spcPct val="100000"/>
              </a:lnSpc>
              <a:spcBef>
                <a:spcPts val="0"/>
              </a:spcBef>
              <a:spcAft>
                <a:spcPts val="0"/>
              </a:spcAft>
              <a:buClr>
                <a:schemeClr val="lt1"/>
              </a:buClr>
              <a:buSzPts val="800"/>
              <a:buNone/>
              <a:defRPr>
                <a:solidFill>
                  <a:schemeClr val="lt1"/>
                </a:solidFill>
              </a:defRPr>
            </a:lvl8pPr>
            <a:lvl9pPr lvl="8" algn="l">
              <a:lnSpc>
                <a:spcPct val="100000"/>
              </a:lnSpc>
              <a:spcBef>
                <a:spcPts val="0"/>
              </a:spcBef>
              <a:spcAft>
                <a:spcPts val="0"/>
              </a:spcAft>
              <a:buClr>
                <a:schemeClr val="lt1"/>
              </a:buClr>
              <a:buSzPts val="800"/>
              <a:buNone/>
              <a:defRPr>
                <a:solidFill>
                  <a:schemeClr val="lt1"/>
                </a:solidFill>
              </a:defRPr>
            </a:lvl9pPr>
          </a:lstStyle>
          <a:p/>
        </p:txBody>
      </p:sp>
      <p:sp>
        <p:nvSpPr>
          <p:cNvPr id="136" name="Google Shape;136;p20"/>
          <p:cNvSpPr txBox="1"/>
          <p:nvPr>
            <p:ph idx="1" type="subTitle"/>
          </p:nvPr>
        </p:nvSpPr>
        <p:spPr>
          <a:xfrm>
            <a:off x="573471" y="3185958"/>
            <a:ext cx="4121400" cy="1111500"/>
          </a:xfrm>
          <a:prstGeom prst="rect">
            <a:avLst/>
          </a:prstGeom>
          <a:noFill/>
          <a:ln>
            <a:noFill/>
          </a:ln>
        </p:spPr>
        <p:txBody>
          <a:bodyPr anchorCtr="0" anchor="t" bIns="25700" lIns="51425" spcFirstLastPara="1" rIns="51425" wrap="square" tIns="25700">
            <a:normAutofit/>
          </a:bodyPr>
          <a:lstStyle>
            <a:lvl1pPr lvl="0" algn="l">
              <a:lnSpc>
                <a:spcPct val="115000"/>
              </a:lnSpc>
              <a:spcBef>
                <a:spcPts val="800"/>
              </a:spcBef>
              <a:spcAft>
                <a:spcPts val="0"/>
              </a:spcAft>
              <a:buClr>
                <a:schemeClr val="lt1"/>
              </a:buClr>
              <a:buSzPts val="1100"/>
              <a:buNone/>
              <a:defRPr b="0" i="0" sz="1500">
                <a:solidFill>
                  <a:schemeClr val="lt1"/>
                </a:solidFill>
                <a:latin typeface="Poppins"/>
                <a:ea typeface="Poppins"/>
                <a:cs typeface="Poppins"/>
                <a:sym typeface="Poppins"/>
              </a:defRPr>
            </a:lvl1pPr>
            <a:lvl2pPr lvl="1" algn="ctr">
              <a:lnSpc>
                <a:spcPct val="115000"/>
              </a:lnSpc>
              <a:spcBef>
                <a:spcPts val="400"/>
              </a:spcBef>
              <a:spcAft>
                <a:spcPts val="0"/>
              </a:spcAft>
              <a:buClr>
                <a:schemeClr val="lt1"/>
              </a:buClr>
              <a:buSzPts val="1100"/>
              <a:buNone/>
              <a:defRPr sz="1500">
                <a:solidFill>
                  <a:schemeClr val="lt1"/>
                </a:solidFill>
              </a:defRPr>
            </a:lvl2pPr>
            <a:lvl3pPr lvl="2" algn="ctr">
              <a:lnSpc>
                <a:spcPct val="115000"/>
              </a:lnSpc>
              <a:spcBef>
                <a:spcPts val="400"/>
              </a:spcBef>
              <a:spcAft>
                <a:spcPts val="0"/>
              </a:spcAft>
              <a:buClr>
                <a:schemeClr val="lt1"/>
              </a:buClr>
              <a:buSzPts val="1100"/>
              <a:buNone/>
              <a:defRPr sz="1400">
                <a:solidFill>
                  <a:schemeClr val="lt1"/>
                </a:solidFill>
              </a:defRPr>
            </a:lvl3pPr>
            <a:lvl4pPr lvl="3" algn="ctr">
              <a:lnSpc>
                <a:spcPct val="115000"/>
              </a:lnSpc>
              <a:spcBef>
                <a:spcPts val="400"/>
              </a:spcBef>
              <a:spcAft>
                <a:spcPts val="0"/>
              </a:spcAft>
              <a:buClr>
                <a:schemeClr val="lt1"/>
              </a:buClr>
              <a:buSzPts val="900"/>
              <a:buNone/>
              <a:defRPr sz="1200">
                <a:solidFill>
                  <a:schemeClr val="lt1"/>
                </a:solidFill>
              </a:defRPr>
            </a:lvl4pPr>
            <a:lvl5pPr lvl="4" algn="ctr">
              <a:lnSpc>
                <a:spcPct val="115000"/>
              </a:lnSpc>
              <a:spcBef>
                <a:spcPts val="400"/>
              </a:spcBef>
              <a:spcAft>
                <a:spcPts val="0"/>
              </a:spcAft>
              <a:buClr>
                <a:schemeClr val="lt1"/>
              </a:buClr>
              <a:buSzPts val="900"/>
              <a:buNone/>
              <a:defRPr sz="1200">
                <a:solidFill>
                  <a:schemeClr val="lt1"/>
                </a:solidFill>
              </a:defRPr>
            </a:lvl5pPr>
            <a:lvl6pPr lvl="5" algn="ctr">
              <a:lnSpc>
                <a:spcPct val="115000"/>
              </a:lnSpc>
              <a:spcBef>
                <a:spcPts val="400"/>
              </a:spcBef>
              <a:spcAft>
                <a:spcPts val="0"/>
              </a:spcAft>
              <a:buClr>
                <a:schemeClr val="lt1"/>
              </a:buClr>
              <a:buSzPts val="900"/>
              <a:buNone/>
              <a:defRPr sz="1200">
                <a:solidFill>
                  <a:schemeClr val="lt1"/>
                </a:solidFill>
              </a:defRPr>
            </a:lvl6pPr>
            <a:lvl7pPr lvl="6" algn="ctr">
              <a:lnSpc>
                <a:spcPct val="115000"/>
              </a:lnSpc>
              <a:spcBef>
                <a:spcPts val="400"/>
              </a:spcBef>
              <a:spcAft>
                <a:spcPts val="0"/>
              </a:spcAft>
              <a:buClr>
                <a:schemeClr val="lt1"/>
              </a:buClr>
              <a:buSzPts val="900"/>
              <a:buNone/>
              <a:defRPr sz="1200">
                <a:solidFill>
                  <a:schemeClr val="lt1"/>
                </a:solidFill>
              </a:defRPr>
            </a:lvl7pPr>
            <a:lvl8pPr lvl="7" algn="ctr">
              <a:lnSpc>
                <a:spcPct val="115000"/>
              </a:lnSpc>
              <a:spcBef>
                <a:spcPts val="400"/>
              </a:spcBef>
              <a:spcAft>
                <a:spcPts val="0"/>
              </a:spcAft>
              <a:buClr>
                <a:schemeClr val="lt1"/>
              </a:buClr>
              <a:buSzPts val="900"/>
              <a:buNone/>
              <a:defRPr sz="1200">
                <a:solidFill>
                  <a:schemeClr val="lt1"/>
                </a:solidFill>
              </a:defRPr>
            </a:lvl8pPr>
            <a:lvl9pPr lvl="8" algn="ctr">
              <a:lnSpc>
                <a:spcPct val="115000"/>
              </a:lnSpc>
              <a:spcBef>
                <a:spcPts val="400"/>
              </a:spcBef>
              <a:spcAft>
                <a:spcPts val="0"/>
              </a:spcAft>
              <a:buClr>
                <a:schemeClr val="lt1"/>
              </a:buClr>
              <a:buSzPts val="900"/>
              <a:buNone/>
              <a:defRPr sz="1200">
                <a:solidFill>
                  <a:schemeClr val="lt1"/>
                </a:solidFill>
              </a:defRPr>
            </a:lvl9pPr>
          </a:lstStyle>
          <a:p/>
        </p:txBody>
      </p:sp>
      <p:sp>
        <p:nvSpPr>
          <p:cNvPr id="137" name="Google Shape;137;p20"/>
          <p:cNvSpPr/>
          <p:nvPr/>
        </p:nvSpPr>
        <p:spPr>
          <a:xfrm>
            <a:off x="5214350" y="1025875"/>
            <a:ext cx="3199500" cy="3199500"/>
          </a:xfrm>
          <a:prstGeom prst="roundRect">
            <a:avLst>
              <a:gd fmla="val 8835" name="adj"/>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oppins"/>
              <a:ea typeface="Poppins"/>
              <a:cs typeface="Poppins"/>
              <a:sym typeface="Poppins"/>
            </a:endParaRPr>
          </a:p>
        </p:txBody>
      </p:sp>
      <p:sp>
        <p:nvSpPr>
          <p:cNvPr id="138" name="Google Shape;138;p20"/>
          <p:cNvSpPr txBox="1"/>
          <p:nvPr/>
        </p:nvSpPr>
        <p:spPr>
          <a:xfrm>
            <a:off x="571500" y="4514300"/>
            <a:ext cx="3000000" cy="2925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700"/>
              <a:buFont typeface="Arial"/>
              <a:buNone/>
            </a:pPr>
            <a:r>
              <a:rPr b="0" i="0" lang="en" sz="700" u="none" cap="none" strike="noStrike">
                <a:solidFill>
                  <a:srgbClr val="FFFFFF"/>
                </a:solidFill>
                <a:latin typeface="Poppins"/>
                <a:ea typeface="Poppins"/>
                <a:cs typeface="Poppins"/>
                <a:sym typeface="Poppins"/>
              </a:rPr>
              <a:t>© 2026 Mitratech. All Rights Reserved.</a:t>
            </a:r>
            <a:endParaRPr b="0" i="0" sz="700" u="none" cap="none" strike="noStrike">
              <a:solidFill>
                <a:srgbClr val="FFFFFF"/>
              </a:solidFill>
              <a:latin typeface="Poppins"/>
              <a:ea typeface="Poppins"/>
              <a:cs typeface="Poppins"/>
              <a:sym typeface="Poppins"/>
            </a:endParaRPr>
          </a:p>
        </p:txBody>
      </p:sp>
      <p:pic>
        <p:nvPicPr>
          <p:cNvPr id="139" name="Google Shape;139;p20"/>
          <p:cNvPicPr preferRelativeResize="0"/>
          <p:nvPr/>
        </p:nvPicPr>
        <p:blipFill rotWithShape="1">
          <a:blip r:embed="rId3">
            <a:alphaModFix/>
          </a:blip>
          <a:srcRect b="0" l="0" r="0" t="0"/>
          <a:stretch/>
        </p:blipFill>
        <p:spPr>
          <a:xfrm>
            <a:off x="685440" y="834950"/>
            <a:ext cx="2962425" cy="154726"/>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Section Header Navy">
  <p:cSld name="1_Divider Slide ">
    <p:bg>
      <p:bgPr>
        <a:gradFill>
          <a:gsLst>
            <a:gs pos="0">
              <a:srgbClr val="020B31"/>
            </a:gs>
            <a:gs pos="100000">
              <a:srgbClr val="001848"/>
            </a:gs>
          </a:gsLst>
          <a:lin ang="5400012" scaled="0"/>
        </a:gradFill>
      </p:bgPr>
    </p:bg>
    <p:spTree>
      <p:nvGrpSpPr>
        <p:cNvPr id="140" name="Shape 140"/>
        <p:cNvGrpSpPr/>
        <p:nvPr/>
      </p:nvGrpSpPr>
      <p:grpSpPr>
        <a:xfrm>
          <a:off x="0" y="0"/>
          <a:ext cx="0" cy="0"/>
          <a:chOff x="0" y="0"/>
          <a:chExt cx="0" cy="0"/>
        </a:xfrm>
      </p:grpSpPr>
      <p:pic>
        <p:nvPicPr>
          <p:cNvPr id="141" name="Google Shape;141;p21"/>
          <p:cNvPicPr preferRelativeResize="0"/>
          <p:nvPr/>
        </p:nvPicPr>
        <p:blipFill rotWithShape="1">
          <a:blip r:embed="rId2">
            <a:alphaModFix/>
          </a:blip>
          <a:srcRect b="0" l="0" r="0" t="0"/>
          <a:stretch/>
        </p:blipFill>
        <p:spPr>
          <a:xfrm>
            <a:off x="3548" y="0"/>
            <a:ext cx="9140450" cy="5145498"/>
          </a:xfrm>
          <a:prstGeom prst="rect">
            <a:avLst/>
          </a:prstGeom>
          <a:noFill/>
          <a:ln>
            <a:noFill/>
          </a:ln>
        </p:spPr>
      </p:pic>
      <p:sp>
        <p:nvSpPr>
          <p:cNvPr id="142" name="Google Shape;142;p21"/>
          <p:cNvSpPr txBox="1"/>
          <p:nvPr>
            <p:ph type="title"/>
          </p:nvPr>
        </p:nvSpPr>
        <p:spPr>
          <a:xfrm>
            <a:off x="623888" y="1282304"/>
            <a:ext cx="7886700" cy="165510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lt1"/>
              </a:buClr>
              <a:buSzPts val="4500"/>
              <a:buFont typeface="Poppins SemiBold"/>
              <a:buNone/>
              <a:defRPr b="1" i="0" sz="4500">
                <a:solidFill>
                  <a:schemeClr val="lt1"/>
                </a:solidFill>
                <a:latin typeface="Poppins SemiBold"/>
                <a:ea typeface="Poppins SemiBold"/>
                <a:cs typeface="Poppins SemiBold"/>
                <a:sym typeface="Poppins SemiBold"/>
              </a:defRPr>
            </a:lvl1pPr>
            <a:lvl2pPr lvl="1" algn="l">
              <a:lnSpc>
                <a:spcPct val="100000"/>
              </a:lnSpc>
              <a:spcBef>
                <a:spcPts val="0"/>
              </a:spcBef>
              <a:spcAft>
                <a:spcPts val="0"/>
              </a:spcAft>
              <a:buClr>
                <a:schemeClr val="lt1"/>
              </a:buClr>
              <a:buSzPts val="2500"/>
              <a:buNone/>
              <a:defRPr>
                <a:solidFill>
                  <a:schemeClr val="lt1"/>
                </a:solidFill>
              </a:defRPr>
            </a:lvl2pPr>
            <a:lvl3pPr lvl="2" algn="l">
              <a:lnSpc>
                <a:spcPct val="100000"/>
              </a:lnSpc>
              <a:spcBef>
                <a:spcPts val="0"/>
              </a:spcBef>
              <a:spcAft>
                <a:spcPts val="0"/>
              </a:spcAft>
              <a:buClr>
                <a:schemeClr val="lt1"/>
              </a:buClr>
              <a:buSzPts val="2500"/>
              <a:buNone/>
              <a:defRPr>
                <a:solidFill>
                  <a:schemeClr val="lt1"/>
                </a:solidFill>
              </a:defRPr>
            </a:lvl3pPr>
            <a:lvl4pPr lvl="3" algn="l">
              <a:lnSpc>
                <a:spcPct val="100000"/>
              </a:lnSpc>
              <a:spcBef>
                <a:spcPts val="0"/>
              </a:spcBef>
              <a:spcAft>
                <a:spcPts val="0"/>
              </a:spcAft>
              <a:buClr>
                <a:schemeClr val="lt1"/>
              </a:buClr>
              <a:buSzPts val="2500"/>
              <a:buNone/>
              <a:defRPr>
                <a:solidFill>
                  <a:schemeClr val="lt1"/>
                </a:solidFill>
              </a:defRPr>
            </a:lvl4pPr>
            <a:lvl5pPr lvl="4" algn="l">
              <a:lnSpc>
                <a:spcPct val="100000"/>
              </a:lnSpc>
              <a:spcBef>
                <a:spcPts val="0"/>
              </a:spcBef>
              <a:spcAft>
                <a:spcPts val="0"/>
              </a:spcAft>
              <a:buClr>
                <a:schemeClr val="lt1"/>
              </a:buClr>
              <a:buSzPts val="2500"/>
              <a:buNone/>
              <a:defRPr>
                <a:solidFill>
                  <a:schemeClr val="lt1"/>
                </a:solidFill>
              </a:defRPr>
            </a:lvl5pPr>
            <a:lvl6pPr lvl="5" algn="l">
              <a:lnSpc>
                <a:spcPct val="100000"/>
              </a:lnSpc>
              <a:spcBef>
                <a:spcPts val="0"/>
              </a:spcBef>
              <a:spcAft>
                <a:spcPts val="0"/>
              </a:spcAft>
              <a:buClr>
                <a:schemeClr val="lt1"/>
              </a:buClr>
              <a:buSzPts val="2500"/>
              <a:buNone/>
              <a:defRPr>
                <a:solidFill>
                  <a:schemeClr val="lt1"/>
                </a:solidFill>
              </a:defRPr>
            </a:lvl6pPr>
            <a:lvl7pPr lvl="6" algn="l">
              <a:lnSpc>
                <a:spcPct val="100000"/>
              </a:lnSpc>
              <a:spcBef>
                <a:spcPts val="0"/>
              </a:spcBef>
              <a:spcAft>
                <a:spcPts val="0"/>
              </a:spcAft>
              <a:buClr>
                <a:schemeClr val="lt1"/>
              </a:buClr>
              <a:buSzPts val="2500"/>
              <a:buNone/>
              <a:defRPr>
                <a:solidFill>
                  <a:schemeClr val="lt1"/>
                </a:solidFill>
              </a:defRPr>
            </a:lvl7pPr>
            <a:lvl8pPr lvl="7" algn="l">
              <a:lnSpc>
                <a:spcPct val="100000"/>
              </a:lnSpc>
              <a:spcBef>
                <a:spcPts val="0"/>
              </a:spcBef>
              <a:spcAft>
                <a:spcPts val="0"/>
              </a:spcAft>
              <a:buClr>
                <a:schemeClr val="lt1"/>
              </a:buClr>
              <a:buSzPts val="2500"/>
              <a:buNone/>
              <a:defRPr>
                <a:solidFill>
                  <a:schemeClr val="lt1"/>
                </a:solidFill>
              </a:defRPr>
            </a:lvl8pPr>
            <a:lvl9pPr lvl="8" algn="l">
              <a:lnSpc>
                <a:spcPct val="100000"/>
              </a:lnSpc>
              <a:spcBef>
                <a:spcPts val="0"/>
              </a:spcBef>
              <a:spcAft>
                <a:spcPts val="0"/>
              </a:spcAft>
              <a:buClr>
                <a:schemeClr val="lt1"/>
              </a:buClr>
              <a:buSzPts val="2500"/>
              <a:buNone/>
              <a:defRPr>
                <a:solidFill>
                  <a:schemeClr val="lt1"/>
                </a:solidFill>
              </a:defRPr>
            </a:lvl9pPr>
          </a:lstStyle>
          <a:p/>
        </p:txBody>
      </p:sp>
      <p:sp>
        <p:nvSpPr>
          <p:cNvPr id="143" name="Google Shape;143;p21"/>
          <p:cNvSpPr txBox="1"/>
          <p:nvPr>
            <p:ph idx="1" type="body"/>
          </p:nvPr>
        </p:nvSpPr>
        <p:spPr>
          <a:xfrm>
            <a:off x="623888" y="3442097"/>
            <a:ext cx="7886700" cy="1125000"/>
          </a:xfrm>
          <a:prstGeom prst="rect">
            <a:avLst/>
          </a:prstGeom>
          <a:noFill/>
          <a:ln>
            <a:noFill/>
          </a:ln>
        </p:spPr>
        <p:txBody>
          <a:bodyPr anchorCtr="0" anchor="t" bIns="34275" lIns="68575" spcFirstLastPara="1" rIns="68575" wrap="square" tIns="34275">
            <a:normAutofit/>
          </a:bodyPr>
          <a:lstStyle>
            <a:lvl1pPr indent="-228600" lvl="0" marL="457200" algn="l">
              <a:lnSpc>
                <a:spcPct val="114000"/>
              </a:lnSpc>
              <a:spcBef>
                <a:spcPts val="800"/>
              </a:spcBef>
              <a:spcAft>
                <a:spcPts val="0"/>
              </a:spcAft>
              <a:buClr>
                <a:schemeClr val="lt1"/>
              </a:buClr>
              <a:buSzPts val="1800"/>
              <a:buNone/>
              <a:defRPr b="0" i="0" sz="1800">
                <a:solidFill>
                  <a:schemeClr val="lt1"/>
                </a:solidFill>
                <a:latin typeface="Poppins"/>
                <a:ea typeface="Poppins"/>
                <a:cs typeface="Poppins"/>
                <a:sym typeface="Poppins"/>
              </a:defRPr>
            </a:lvl1pPr>
            <a:lvl2pPr indent="-228600" lvl="1" marL="914400" algn="l">
              <a:lnSpc>
                <a:spcPct val="114000"/>
              </a:lnSpc>
              <a:spcBef>
                <a:spcPts val="400"/>
              </a:spcBef>
              <a:spcAft>
                <a:spcPts val="0"/>
              </a:spcAft>
              <a:buClr>
                <a:schemeClr val="lt1"/>
              </a:buClr>
              <a:buSzPts val="1500"/>
              <a:buNone/>
              <a:defRPr sz="1500">
                <a:solidFill>
                  <a:schemeClr val="lt1"/>
                </a:solidFill>
              </a:defRPr>
            </a:lvl2pPr>
            <a:lvl3pPr indent="-228600" lvl="2" marL="1371600" algn="l">
              <a:lnSpc>
                <a:spcPct val="114000"/>
              </a:lnSpc>
              <a:spcBef>
                <a:spcPts val="400"/>
              </a:spcBef>
              <a:spcAft>
                <a:spcPts val="0"/>
              </a:spcAft>
              <a:buClr>
                <a:schemeClr val="lt1"/>
              </a:buClr>
              <a:buSzPts val="1400"/>
              <a:buNone/>
              <a:defRPr sz="1400">
                <a:solidFill>
                  <a:schemeClr val="lt1"/>
                </a:solidFill>
              </a:defRPr>
            </a:lvl3pPr>
            <a:lvl4pPr indent="-228600" lvl="3" marL="1828800" algn="l">
              <a:lnSpc>
                <a:spcPct val="114000"/>
              </a:lnSpc>
              <a:spcBef>
                <a:spcPts val="400"/>
              </a:spcBef>
              <a:spcAft>
                <a:spcPts val="0"/>
              </a:spcAft>
              <a:buClr>
                <a:schemeClr val="lt1"/>
              </a:buClr>
              <a:buSzPts val="1200"/>
              <a:buNone/>
              <a:defRPr sz="1200">
                <a:solidFill>
                  <a:schemeClr val="lt1"/>
                </a:solidFill>
              </a:defRPr>
            </a:lvl4pPr>
            <a:lvl5pPr indent="-228600" lvl="4" marL="2286000" algn="l">
              <a:lnSpc>
                <a:spcPct val="114000"/>
              </a:lnSpc>
              <a:spcBef>
                <a:spcPts val="400"/>
              </a:spcBef>
              <a:spcAft>
                <a:spcPts val="0"/>
              </a:spcAft>
              <a:buClr>
                <a:schemeClr val="lt1"/>
              </a:buClr>
              <a:buSzPts val="1200"/>
              <a:buNone/>
              <a:defRPr sz="1200">
                <a:solidFill>
                  <a:schemeClr val="lt1"/>
                </a:solidFill>
              </a:defRPr>
            </a:lvl5pPr>
            <a:lvl6pPr indent="-228600" lvl="5" marL="2743200" algn="l">
              <a:lnSpc>
                <a:spcPct val="90000"/>
              </a:lnSpc>
              <a:spcBef>
                <a:spcPts val="400"/>
              </a:spcBef>
              <a:spcAft>
                <a:spcPts val="0"/>
              </a:spcAft>
              <a:buClr>
                <a:schemeClr val="lt1"/>
              </a:buClr>
              <a:buSzPts val="1200"/>
              <a:buNone/>
              <a:defRPr sz="1200">
                <a:solidFill>
                  <a:schemeClr val="lt1"/>
                </a:solidFill>
              </a:defRPr>
            </a:lvl6pPr>
            <a:lvl7pPr indent="-228600" lvl="6" marL="3200400" algn="l">
              <a:lnSpc>
                <a:spcPct val="90000"/>
              </a:lnSpc>
              <a:spcBef>
                <a:spcPts val="400"/>
              </a:spcBef>
              <a:spcAft>
                <a:spcPts val="0"/>
              </a:spcAft>
              <a:buClr>
                <a:schemeClr val="lt1"/>
              </a:buClr>
              <a:buSzPts val="1200"/>
              <a:buNone/>
              <a:defRPr sz="1200">
                <a:solidFill>
                  <a:schemeClr val="lt1"/>
                </a:solidFill>
              </a:defRPr>
            </a:lvl7pPr>
            <a:lvl8pPr indent="-228600" lvl="7" marL="3657600" algn="l">
              <a:lnSpc>
                <a:spcPct val="90000"/>
              </a:lnSpc>
              <a:spcBef>
                <a:spcPts val="400"/>
              </a:spcBef>
              <a:spcAft>
                <a:spcPts val="0"/>
              </a:spcAft>
              <a:buClr>
                <a:schemeClr val="lt1"/>
              </a:buClr>
              <a:buSzPts val="1200"/>
              <a:buNone/>
              <a:defRPr sz="1200">
                <a:solidFill>
                  <a:schemeClr val="lt1"/>
                </a:solidFill>
              </a:defRPr>
            </a:lvl8pPr>
            <a:lvl9pPr indent="-228600" lvl="8" marL="4114800" algn="l">
              <a:lnSpc>
                <a:spcPct val="90000"/>
              </a:lnSpc>
              <a:spcBef>
                <a:spcPts val="400"/>
              </a:spcBef>
              <a:spcAft>
                <a:spcPts val="0"/>
              </a:spcAft>
              <a:buClr>
                <a:schemeClr val="lt1"/>
              </a:buClr>
              <a:buSzPts val="1200"/>
              <a:buNone/>
              <a:defRPr sz="1200">
                <a:solidFill>
                  <a:schemeClr val="lt1"/>
                </a:solidFill>
              </a:defRPr>
            </a:lvl9pPr>
          </a:lstStyle>
          <a:p/>
        </p:txBody>
      </p:sp>
      <p:pic>
        <p:nvPicPr>
          <p:cNvPr id="144" name="Google Shape;144;p21"/>
          <p:cNvPicPr preferRelativeResize="0"/>
          <p:nvPr/>
        </p:nvPicPr>
        <p:blipFill rotWithShape="1">
          <a:blip r:embed="rId3">
            <a:alphaModFix/>
          </a:blip>
          <a:srcRect b="0" l="0" r="0" t="0"/>
          <a:stretch/>
        </p:blipFill>
        <p:spPr>
          <a:xfrm>
            <a:off x="685440" y="834950"/>
            <a:ext cx="2962425" cy="154726"/>
          </a:xfrm>
          <a:prstGeom prst="rect">
            <a:avLst/>
          </a:prstGeom>
          <a:noFill/>
          <a:ln>
            <a:noFill/>
          </a:ln>
        </p:spPr>
      </p:pic>
      <p:sp>
        <p:nvSpPr>
          <p:cNvPr id="145" name="Google Shape;145;p21"/>
          <p:cNvSpPr txBox="1"/>
          <p:nvPr/>
        </p:nvSpPr>
        <p:spPr>
          <a:xfrm>
            <a:off x="571500" y="4514300"/>
            <a:ext cx="3000000" cy="2925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700"/>
              <a:buFont typeface="Arial"/>
              <a:buNone/>
            </a:pPr>
            <a:r>
              <a:rPr b="0" i="0" lang="en" sz="700" u="none" cap="none" strike="noStrike">
                <a:solidFill>
                  <a:srgbClr val="FFFFFF"/>
                </a:solidFill>
                <a:latin typeface="Poppins"/>
                <a:ea typeface="Poppins"/>
                <a:cs typeface="Poppins"/>
                <a:sym typeface="Poppins"/>
              </a:rPr>
              <a:t>© 2026 Mitratech. All Rights Reserved.</a:t>
            </a:r>
            <a:endParaRPr b="0" i="0" sz="700" u="none" cap="none" strike="noStrike">
              <a:solidFill>
                <a:srgbClr val="FFFFFF"/>
              </a:solidFill>
              <a:latin typeface="Poppins"/>
              <a:ea typeface="Poppins"/>
              <a:cs typeface="Poppins"/>
              <a:sym typeface="Poppins"/>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Custom Layout">
  <p:cSld name="1_Divider Slide - EMEA">
    <p:bg>
      <p:bgPr>
        <a:gradFill>
          <a:gsLst>
            <a:gs pos="0">
              <a:srgbClr val="020B31"/>
            </a:gs>
            <a:gs pos="100000">
              <a:srgbClr val="001848"/>
            </a:gs>
          </a:gsLst>
          <a:lin ang="5400012" scaled="0"/>
        </a:gradFill>
      </p:bgPr>
    </p:bg>
    <p:spTree>
      <p:nvGrpSpPr>
        <p:cNvPr id="146" name="Shape 146"/>
        <p:cNvGrpSpPr/>
        <p:nvPr/>
      </p:nvGrpSpPr>
      <p:grpSpPr>
        <a:xfrm>
          <a:off x="0" y="0"/>
          <a:ext cx="0" cy="0"/>
          <a:chOff x="0" y="0"/>
          <a:chExt cx="0" cy="0"/>
        </a:xfrm>
      </p:grpSpPr>
      <p:pic>
        <p:nvPicPr>
          <p:cNvPr id="147" name="Google Shape;147;p22"/>
          <p:cNvPicPr preferRelativeResize="0"/>
          <p:nvPr/>
        </p:nvPicPr>
        <p:blipFill rotWithShape="1">
          <a:blip r:embed="rId2">
            <a:alphaModFix/>
          </a:blip>
          <a:srcRect b="0" l="0" r="0" t="0"/>
          <a:stretch/>
        </p:blipFill>
        <p:spPr>
          <a:xfrm>
            <a:off x="3548" y="0"/>
            <a:ext cx="9140450" cy="5145498"/>
          </a:xfrm>
          <a:prstGeom prst="rect">
            <a:avLst/>
          </a:prstGeom>
          <a:noFill/>
          <a:ln>
            <a:noFill/>
          </a:ln>
        </p:spPr>
      </p:pic>
      <p:pic>
        <p:nvPicPr>
          <p:cNvPr id="148" name="Google Shape;148;p22"/>
          <p:cNvPicPr preferRelativeResize="0"/>
          <p:nvPr/>
        </p:nvPicPr>
        <p:blipFill rotWithShape="1">
          <a:blip r:embed="rId3">
            <a:alphaModFix/>
          </a:blip>
          <a:srcRect b="0" l="0" r="0" t="0"/>
          <a:stretch/>
        </p:blipFill>
        <p:spPr>
          <a:xfrm>
            <a:off x="5266775" y="694775"/>
            <a:ext cx="3193800" cy="3642000"/>
          </a:xfrm>
          <a:prstGeom prst="roundRect">
            <a:avLst>
              <a:gd fmla="val 7368" name="adj"/>
            </a:avLst>
          </a:prstGeom>
          <a:noFill/>
          <a:ln>
            <a:noFill/>
          </a:ln>
        </p:spPr>
      </p:pic>
      <p:sp>
        <p:nvSpPr>
          <p:cNvPr id="149" name="Google Shape;149;p22"/>
          <p:cNvSpPr txBox="1"/>
          <p:nvPr>
            <p:ph type="title"/>
          </p:nvPr>
        </p:nvSpPr>
        <p:spPr>
          <a:xfrm>
            <a:off x="514518" y="1657781"/>
            <a:ext cx="4431900" cy="454500"/>
          </a:xfrm>
          <a:prstGeom prst="rect">
            <a:avLst/>
          </a:prstGeom>
          <a:noFill/>
          <a:ln>
            <a:noFill/>
          </a:ln>
        </p:spPr>
        <p:txBody>
          <a:bodyPr anchorCtr="0" anchor="b" bIns="34275" lIns="68575" spcFirstLastPara="1" rIns="68575" wrap="square" tIns="34275">
            <a:normAutofit/>
          </a:bodyPr>
          <a:lstStyle>
            <a:lvl1pPr lvl="0" algn="l">
              <a:lnSpc>
                <a:spcPct val="108333"/>
              </a:lnSpc>
              <a:spcBef>
                <a:spcPts val="0"/>
              </a:spcBef>
              <a:spcAft>
                <a:spcPts val="0"/>
              </a:spcAft>
              <a:buClr>
                <a:schemeClr val="lt1"/>
              </a:buClr>
              <a:buSzPts val="3600"/>
              <a:buFont typeface="Poppins SemiBold"/>
              <a:buNone/>
              <a:defRPr sz="3600">
                <a:solidFill>
                  <a:schemeClr val="lt1"/>
                </a:solidFill>
              </a:defRPr>
            </a:lvl1pPr>
            <a:lvl2pPr lvl="1" algn="l">
              <a:lnSpc>
                <a:spcPct val="100000"/>
              </a:lnSpc>
              <a:spcBef>
                <a:spcPts val="0"/>
              </a:spcBef>
              <a:spcAft>
                <a:spcPts val="0"/>
              </a:spcAft>
              <a:buClr>
                <a:schemeClr val="lt1"/>
              </a:buClr>
              <a:buSzPts val="2500"/>
              <a:buNone/>
              <a:defRPr>
                <a:solidFill>
                  <a:schemeClr val="lt1"/>
                </a:solidFill>
              </a:defRPr>
            </a:lvl2pPr>
            <a:lvl3pPr lvl="2" algn="l">
              <a:lnSpc>
                <a:spcPct val="100000"/>
              </a:lnSpc>
              <a:spcBef>
                <a:spcPts val="0"/>
              </a:spcBef>
              <a:spcAft>
                <a:spcPts val="0"/>
              </a:spcAft>
              <a:buClr>
                <a:schemeClr val="lt1"/>
              </a:buClr>
              <a:buSzPts val="2500"/>
              <a:buNone/>
              <a:defRPr>
                <a:solidFill>
                  <a:schemeClr val="lt1"/>
                </a:solidFill>
              </a:defRPr>
            </a:lvl3pPr>
            <a:lvl4pPr lvl="3" algn="l">
              <a:lnSpc>
                <a:spcPct val="100000"/>
              </a:lnSpc>
              <a:spcBef>
                <a:spcPts val="0"/>
              </a:spcBef>
              <a:spcAft>
                <a:spcPts val="0"/>
              </a:spcAft>
              <a:buClr>
                <a:schemeClr val="lt1"/>
              </a:buClr>
              <a:buSzPts val="2500"/>
              <a:buNone/>
              <a:defRPr>
                <a:solidFill>
                  <a:schemeClr val="lt1"/>
                </a:solidFill>
              </a:defRPr>
            </a:lvl4pPr>
            <a:lvl5pPr lvl="4" algn="l">
              <a:lnSpc>
                <a:spcPct val="100000"/>
              </a:lnSpc>
              <a:spcBef>
                <a:spcPts val="0"/>
              </a:spcBef>
              <a:spcAft>
                <a:spcPts val="0"/>
              </a:spcAft>
              <a:buClr>
                <a:schemeClr val="lt1"/>
              </a:buClr>
              <a:buSzPts val="2500"/>
              <a:buNone/>
              <a:defRPr>
                <a:solidFill>
                  <a:schemeClr val="lt1"/>
                </a:solidFill>
              </a:defRPr>
            </a:lvl5pPr>
            <a:lvl6pPr lvl="5" algn="l">
              <a:lnSpc>
                <a:spcPct val="100000"/>
              </a:lnSpc>
              <a:spcBef>
                <a:spcPts val="0"/>
              </a:spcBef>
              <a:spcAft>
                <a:spcPts val="0"/>
              </a:spcAft>
              <a:buClr>
                <a:schemeClr val="lt1"/>
              </a:buClr>
              <a:buSzPts val="2500"/>
              <a:buNone/>
              <a:defRPr>
                <a:solidFill>
                  <a:schemeClr val="lt1"/>
                </a:solidFill>
              </a:defRPr>
            </a:lvl6pPr>
            <a:lvl7pPr lvl="6" algn="l">
              <a:lnSpc>
                <a:spcPct val="100000"/>
              </a:lnSpc>
              <a:spcBef>
                <a:spcPts val="0"/>
              </a:spcBef>
              <a:spcAft>
                <a:spcPts val="0"/>
              </a:spcAft>
              <a:buClr>
                <a:schemeClr val="lt1"/>
              </a:buClr>
              <a:buSzPts val="2500"/>
              <a:buNone/>
              <a:defRPr>
                <a:solidFill>
                  <a:schemeClr val="lt1"/>
                </a:solidFill>
              </a:defRPr>
            </a:lvl7pPr>
            <a:lvl8pPr lvl="7" algn="l">
              <a:lnSpc>
                <a:spcPct val="100000"/>
              </a:lnSpc>
              <a:spcBef>
                <a:spcPts val="0"/>
              </a:spcBef>
              <a:spcAft>
                <a:spcPts val="0"/>
              </a:spcAft>
              <a:buClr>
                <a:schemeClr val="lt1"/>
              </a:buClr>
              <a:buSzPts val="2500"/>
              <a:buNone/>
              <a:defRPr>
                <a:solidFill>
                  <a:schemeClr val="lt1"/>
                </a:solidFill>
              </a:defRPr>
            </a:lvl8pPr>
            <a:lvl9pPr lvl="8" algn="l">
              <a:lnSpc>
                <a:spcPct val="100000"/>
              </a:lnSpc>
              <a:spcBef>
                <a:spcPts val="0"/>
              </a:spcBef>
              <a:spcAft>
                <a:spcPts val="0"/>
              </a:spcAft>
              <a:buClr>
                <a:schemeClr val="lt1"/>
              </a:buClr>
              <a:buSzPts val="2500"/>
              <a:buNone/>
              <a:defRPr>
                <a:solidFill>
                  <a:schemeClr val="lt1"/>
                </a:solidFill>
              </a:defRPr>
            </a:lvl9pPr>
          </a:lstStyle>
          <a:p/>
        </p:txBody>
      </p:sp>
      <p:sp>
        <p:nvSpPr>
          <p:cNvPr id="150" name="Google Shape;150;p22"/>
          <p:cNvSpPr txBox="1"/>
          <p:nvPr>
            <p:ph idx="1" type="body"/>
          </p:nvPr>
        </p:nvSpPr>
        <p:spPr>
          <a:xfrm>
            <a:off x="524043" y="2255795"/>
            <a:ext cx="3361800" cy="1126800"/>
          </a:xfrm>
          <a:prstGeom prst="rect">
            <a:avLst/>
          </a:prstGeom>
          <a:noFill/>
          <a:ln>
            <a:noFill/>
          </a:ln>
        </p:spPr>
        <p:txBody>
          <a:bodyPr anchorCtr="0" anchor="t" bIns="34275" lIns="68575" spcFirstLastPara="1" rIns="68575" wrap="square" tIns="34275">
            <a:noAutofit/>
          </a:bodyPr>
          <a:lstStyle>
            <a:lvl1pPr indent="-228600" lvl="0" marL="457200" algn="l">
              <a:lnSpc>
                <a:spcPct val="114000"/>
              </a:lnSpc>
              <a:spcBef>
                <a:spcPts val="800"/>
              </a:spcBef>
              <a:spcAft>
                <a:spcPts val="0"/>
              </a:spcAft>
              <a:buClr>
                <a:schemeClr val="lt1"/>
              </a:buClr>
              <a:buSzPts val="1500"/>
              <a:buNone/>
              <a:defRPr b="0" i="0" sz="1500">
                <a:solidFill>
                  <a:schemeClr val="lt1"/>
                </a:solidFill>
                <a:latin typeface="Poppins"/>
                <a:ea typeface="Poppins"/>
                <a:cs typeface="Poppins"/>
                <a:sym typeface="Poppins"/>
              </a:defRPr>
            </a:lvl1pPr>
            <a:lvl2pPr indent="-228600" lvl="1" marL="914400" algn="l">
              <a:lnSpc>
                <a:spcPct val="114000"/>
              </a:lnSpc>
              <a:spcBef>
                <a:spcPts val="400"/>
              </a:spcBef>
              <a:spcAft>
                <a:spcPts val="0"/>
              </a:spcAft>
              <a:buClr>
                <a:schemeClr val="lt1"/>
              </a:buClr>
              <a:buSzPts val="1500"/>
              <a:buNone/>
              <a:defRPr sz="1500">
                <a:solidFill>
                  <a:schemeClr val="lt1"/>
                </a:solidFill>
              </a:defRPr>
            </a:lvl2pPr>
            <a:lvl3pPr indent="-228600" lvl="2" marL="1371600" algn="l">
              <a:lnSpc>
                <a:spcPct val="114000"/>
              </a:lnSpc>
              <a:spcBef>
                <a:spcPts val="400"/>
              </a:spcBef>
              <a:spcAft>
                <a:spcPts val="0"/>
              </a:spcAft>
              <a:buClr>
                <a:schemeClr val="lt1"/>
              </a:buClr>
              <a:buSzPts val="1400"/>
              <a:buNone/>
              <a:defRPr sz="1400">
                <a:solidFill>
                  <a:schemeClr val="lt1"/>
                </a:solidFill>
              </a:defRPr>
            </a:lvl3pPr>
            <a:lvl4pPr indent="-228600" lvl="3" marL="1828800" algn="l">
              <a:lnSpc>
                <a:spcPct val="114000"/>
              </a:lnSpc>
              <a:spcBef>
                <a:spcPts val="400"/>
              </a:spcBef>
              <a:spcAft>
                <a:spcPts val="0"/>
              </a:spcAft>
              <a:buClr>
                <a:schemeClr val="lt1"/>
              </a:buClr>
              <a:buSzPts val="1200"/>
              <a:buNone/>
              <a:defRPr sz="1200">
                <a:solidFill>
                  <a:schemeClr val="lt1"/>
                </a:solidFill>
              </a:defRPr>
            </a:lvl4pPr>
            <a:lvl5pPr indent="-228600" lvl="4" marL="2286000" algn="l">
              <a:lnSpc>
                <a:spcPct val="114000"/>
              </a:lnSpc>
              <a:spcBef>
                <a:spcPts val="400"/>
              </a:spcBef>
              <a:spcAft>
                <a:spcPts val="0"/>
              </a:spcAft>
              <a:buClr>
                <a:schemeClr val="lt1"/>
              </a:buClr>
              <a:buSzPts val="1200"/>
              <a:buNone/>
              <a:defRPr sz="1200">
                <a:solidFill>
                  <a:schemeClr val="lt1"/>
                </a:solidFill>
              </a:defRPr>
            </a:lvl5pPr>
            <a:lvl6pPr indent="-228600" lvl="5" marL="2743200" algn="l">
              <a:lnSpc>
                <a:spcPct val="90000"/>
              </a:lnSpc>
              <a:spcBef>
                <a:spcPts val="400"/>
              </a:spcBef>
              <a:spcAft>
                <a:spcPts val="0"/>
              </a:spcAft>
              <a:buClr>
                <a:schemeClr val="lt1"/>
              </a:buClr>
              <a:buSzPts val="1200"/>
              <a:buNone/>
              <a:defRPr sz="1200">
                <a:solidFill>
                  <a:schemeClr val="lt1"/>
                </a:solidFill>
              </a:defRPr>
            </a:lvl6pPr>
            <a:lvl7pPr indent="-228600" lvl="6" marL="3200400" algn="l">
              <a:lnSpc>
                <a:spcPct val="90000"/>
              </a:lnSpc>
              <a:spcBef>
                <a:spcPts val="400"/>
              </a:spcBef>
              <a:spcAft>
                <a:spcPts val="0"/>
              </a:spcAft>
              <a:buClr>
                <a:schemeClr val="lt1"/>
              </a:buClr>
              <a:buSzPts val="1200"/>
              <a:buNone/>
              <a:defRPr sz="1200">
                <a:solidFill>
                  <a:schemeClr val="lt1"/>
                </a:solidFill>
              </a:defRPr>
            </a:lvl7pPr>
            <a:lvl8pPr indent="-228600" lvl="7" marL="3657600" algn="l">
              <a:lnSpc>
                <a:spcPct val="90000"/>
              </a:lnSpc>
              <a:spcBef>
                <a:spcPts val="400"/>
              </a:spcBef>
              <a:spcAft>
                <a:spcPts val="0"/>
              </a:spcAft>
              <a:buClr>
                <a:schemeClr val="lt1"/>
              </a:buClr>
              <a:buSzPts val="1200"/>
              <a:buNone/>
              <a:defRPr sz="1200">
                <a:solidFill>
                  <a:schemeClr val="lt1"/>
                </a:solidFill>
              </a:defRPr>
            </a:lvl8pPr>
            <a:lvl9pPr indent="-228600" lvl="8" marL="4114800" algn="l">
              <a:lnSpc>
                <a:spcPct val="90000"/>
              </a:lnSpc>
              <a:spcBef>
                <a:spcPts val="400"/>
              </a:spcBef>
              <a:spcAft>
                <a:spcPts val="0"/>
              </a:spcAft>
              <a:buClr>
                <a:schemeClr val="lt1"/>
              </a:buClr>
              <a:buSzPts val="1200"/>
              <a:buNone/>
              <a:defRPr sz="1200">
                <a:solidFill>
                  <a:schemeClr val="lt1"/>
                </a:solidFill>
              </a:defRPr>
            </a:lvl9pPr>
          </a:lstStyle>
          <a:p/>
        </p:txBody>
      </p:sp>
      <p:pic>
        <p:nvPicPr>
          <p:cNvPr id="151" name="Google Shape;151;p22"/>
          <p:cNvPicPr preferRelativeResize="0"/>
          <p:nvPr/>
        </p:nvPicPr>
        <p:blipFill rotWithShape="1">
          <a:blip r:embed="rId4">
            <a:alphaModFix/>
          </a:blip>
          <a:srcRect b="0" l="0" r="0" t="0"/>
          <a:stretch/>
        </p:blipFill>
        <p:spPr>
          <a:xfrm>
            <a:off x="685440" y="834950"/>
            <a:ext cx="2962425" cy="154726"/>
          </a:xfrm>
          <a:prstGeom prst="rect">
            <a:avLst/>
          </a:prstGeom>
          <a:noFill/>
          <a:ln>
            <a:noFill/>
          </a:ln>
        </p:spPr>
      </p:pic>
      <p:sp>
        <p:nvSpPr>
          <p:cNvPr id="152" name="Google Shape;152;p22"/>
          <p:cNvSpPr txBox="1"/>
          <p:nvPr/>
        </p:nvSpPr>
        <p:spPr>
          <a:xfrm>
            <a:off x="571500" y="4514300"/>
            <a:ext cx="3000000" cy="2925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700"/>
              <a:buFont typeface="Arial"/>
              <a:buNone/>
            </a:pPr>
            <a:r>
              <a:rPr b="0" i="0" lang="en" sz="700" u="none" cap="none" strike="noStrike">
                <a:solidFill>
                  <a:srgbClr val="FFFFFF"/>
                </a:solidFill>
                <a:latin typeface="Poppins"/>
                <a:ea typeface="Poppins"/>
                <a:cs typeface="Poppins"/>
                <a:sym typeface="Poppins"/>
              </a:rPr>
              <a:t>© 2026 Mitratech. All Rights Reserved.</a:t>
            </a:r>
            <a:endParaRPr b="0" i="0" sz="700" u="none" cap="none" strike="noStrike">
              <a:solidFill>
                <a:srgbClr val="FFFFFF"/>
              </a:solidFill>
              <a:latin typeface="Poppins"/>
              <a:ea typeface="Poppins"/>
              <a:cs typeface="Poppins"/>
              <a:sym typeface="Poppins"/>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Custom Layout">
  <p:cSld name="1_Divider Slide - AI 2">
    <p:bg>
      <p:bgPr>
        <a:gradFill>
          <a:gsLst>
            <a:gs pos="0">
              <a:srgbClr val="020B31"/>
            </a:gs>
            <a:gs pos="100000">
              <a:srgbClr val="001848"/>
            </a:gs>
          </a:gsLst>
          <a:lin ang="5400012" scaled="0"/>
        </a:gradFill>
      </p:bgPr>
    </p:bg>
    <p:spTree>
      <p:nvGrpSpPr>
        <p:cNvPr id="153" name="Shape 153"/>
        <p:cNvGrpSpPr/>
        <p:nvPr/>
      </p:nvGrpSpPr>
      <p:grpSpPr>
        <a:xfrm>
          <a:off x="0" y="0"/>
          <a:ext cx="0" cy="0"/>
          <a:chOff x="0" y="0"/>
          <a:chExt cx="0" cy="0"/>
        </a:xfrm>
      </p:grpSpPr>
      <p:pic>
        <p:nvPicPr>
          <p:cNvPr id="154" name="Google Shape;154;p23"/>
          <p:cNvPicPr preferRelativeResize="0"/>
          <p:nvPr/>
        </p:nvPicPr>
        <p:blipFill rotWithShape="1">
          <a:blip r:embed="rId2">
            <a:alphaModFix/>
          </a:blip>
          <a:srcRect b="0" l="0" r="0" t="0"/>
          <a:stretch/>
        </p:blipFill>
        <p:spPr>
          <a:xfrm>
            <a:off x="3548" y="0"/>
            <a:ext cx="9140450" cy="5145498"/>
          </a:xfrm>
          <a:prstGeom prst="rect">
            <a:avLst/>
          </a:prstGeom>
          <a:noFill/>
          <a:ln>
            <a:noFill/>
          </a:ln>
        </p:spPr>
      </p:pic>
      <p:pic>
        <p:nvPicPr>
          <p:cNvPr id="155" name="Google Shape;155;p23"/>
          <p:cNvPicPr preferRelativeResize="0"/>
          <p:nvPr/>
        </p:nvPicPr>
        <p:blipFill rotWithShape="1">
          <a:blip r:embed="rId3">
            <a:alphaModFix/>
          </a:blip>
          <a:srcRect b="0" l="0" r="0" t="0"/>
          <a:stretch/>
        </p:blipFill>
        <p:spPr>
          <a:xfrm>
            <a:off x="5266775" y="683550"/>
            <a:ext cx="3216000" cy="3664200"/>
          </a:xfrm>
          <a:prstGeom prst="roundRect">
            <a:avLst>
              <a:gd fmla="val 5574" name="adj"/>
            </a:avLst>
          </a:prstGeom>
          <a:noFill/>
          <a:ln>
            <a:noFill/>
          </a:ln>
        </p:spPr>
      </p:pic>
      <p:sp>
        <p:nvSpPr>
          <p:cNvPr id="156" name="Google Shape;156;p23"/>
          <p:cNvSpPr txBox="1"/>
          <p:nvPr>
            <p:ph type="title"/>
          </p:nvPr>
        </p:nvSpPr>
        <p:spPr>
          <a:xfrm>
            <a:off x="514518" y="1657781"/>
            <a:ext cx="4431900" cy="454500"/>
          </a:xfrm>
          <a:prstGeom prst="rect">
            <a:avLst/>
          </a:prstGeom>
          <a:noFill/>
          <a:ln>
            <a:noFill/>
          </a:ln>
        </p:spPr>
        <p:txBody>
          <a:bodyPr anchorCtr="0" anchor="b" bIns="34275" lIns="68575" spcFirstLastPara="1" rIns="68575" wrap="square" tIns="34275">
            <a:normAutofit/>
          </a:bodyPr>
          <a:lstStyle>
            <a:lvl1pPr lvl="0" algn="l">
              <a:lnSpc>
                <a:spcPct val="108333"/>
              </a:lnSpc>
              <a:spcBef>
                <a:spcPts val="0"/>
              </a:spcBef>
              <a:spcAft>
                <a:spcPts val="0"/>
              </a:spcAft>
              <a:buClr>
                <a:schemeClr val="lt1"/>
              </a:buClr>
              <a:buSzPts val="3600"/>
              <a:buFont typeface="Poppins SemiBold"/>
              <a:buNone/>
              <a:defRPr sz="3600">
                <a:solidFill>
                  <a:schemeClr val="lt1"/>
                </a:solidFill>
              </a:defRPr>
            </a:lvl1pPr>
            <a:lvl2pPr lvl="1" algn="l">
              <a:lnSpc>
                <a:spcPct val="100000"/>
              </a:lnSpc>
              <a:spcBef>
                <a:spcPts val="0"/>
              </a:spcBef>
              <a:spcAft>
                <a:spcPts val="0"/>
              </a:spcAft>
              <a:buClr>
                <a:schemeClr val="lt1"/>
              </a:buClr>
              <a:buSzPts val="2500"/>
              <a:buNone/>
              <a:defRPr>
                <a:solidFill>
                  <a:schemeClr val="lt1"/>
                </a:solidFill>
              </a:defRPr>
            </a:lvl2pPr>
            <a:lvl3pPr lvl="2" algn="l">
              <a:lnSpc>
                <a:spcPct val="100000"/>
              </a:lnSpc>
              <a:spcBef>
                <a:spcPts val="0"/>
              </a:spcBef>
              <a:spcAft>
                <a:spcPts val="0"/>
              </a:spcAft>
              <a:buClr>
                <a:schemeClr val="lt1"/>
              </a:buClr>
              <a:buSzPts val="2500"/>
              <a:buNone/>
              <a:defRPr>
                <a:solidFill>
                  <a:schemeClr val="lt1"/>
                </a:solidFill>
              </a:defRPr>
            </a:lvl3pPr>
            <a:lvl4pPr lvl="3" algn="l">
              <a:lnSpc>
                <a:spcPct val="100000"/>
              </a:lnSpc>
              <a:spcBef>
                <a:spcPts val="0"/>
              </a:spcBef>
              <a:spcAft>
                <a:spcPts val="0"/>
              </a:spcAft>
              <a:buClr>
                <a:schemeClr val="lt1"/>
              </a:buClr>
              <a:buSzPts val="2500"/>
              <a:buNone/>
              <a:defRPr>
                <a:solidFill>
                  <a:schemeClr val="lt1"/>
                </a:solidFill>
              </a:defRPr>
            </a:lvl4pPr>
            <a:lvl5pPr lvl="4" algn="l">
              <a:lnSpc>
                <a:spcPct val="100000"/>
              </a:lnSpc>
              <a:spcBef>
                <a:spcPts val="0"/>
              </a:spcBef>
              <a:spcAft>
                <a:spcPts val="0"/>
              </a:spcAft>
              <a:buClr>
                <a:schemeClr val="lt1"/>
              </a:buClr>
              <a:buSzPts val="2500"/>
              <a:buNone/>
              <a:defRPr>
                <a:solidFill>
                  <a:schemeClr val="lt1"/>
                </a:solidFill>
              </a:defRPr>
            </a:lvl5pPr>
            <a:lvl6pPr lvl="5" algn="l">
              <a:lnSpc>
                <a:spcPct val="100000"/>
              </a:lnSpc>
              <a:spcBef>
                <a:spcPts val="0"/>
              </a:spcBef>
              <a:spcAft>
                <a:spcPts val="0"/>
              </a:spcAft>
              <a:buClr>
                <a:schemeClr val="lt1"/>
              </a:buClr>
              <a:buSzPts val="2500"/>
              <a:buNone/>
              <a:defRPr>
                <a:solidFill>
                  <a:schemeClr val="lt1"/>
                </a:solidFill>
              </a:defRPr>
            </a:lvl6pPr>
            <a:lvl7pPr lvl="6" algn="l">
              <a:lnSpc>
                <a:spcPct val="100000"/>
              </a:lnSpc>
              <a:spcBef>
                <a:spcPts val="0"/>
              </a:spcBef>
              <a:spcAft>
                <a:spcPts val="0"/>
              </a:spcAft>
              <a:buClr>
                <a:schemeClr val="lt1"/>
              </a:buClr>
              <a:buSzPts val="2500"/>
              <a:buNone/>
              <a:defRPr>
                <a:solidFill>
                  <a:schemeClr val="lt1"/>
                </a:solidFill>
              </a:defRPr>
            </a:lvl7pPr>
            <a:lvl8pPr lvl="7" algn="l">
              <a:lnSpc>
                <a:spcPct val="100000"/>
              </a:lnSpc>
              <a:spcBef>
                <a:spcPts val="0"/>
              </a:spcBef>
              <a:spcAft>
                <a:spcPts val="0"/>
              </a:spcAft>
              <a:buClr>
                <a:schemeClr val="lt1"/>
              </a:buClr>
              <a:buSzPts val="2500"/>
              <a:buNone/>
              <a:defRPr>
                <a:solidFill>
                  <a:schemeClr val="lt1"/>
                </a:solidFill>
              </a:defRPr>
            </a:lvl8pPr>
            <a:lvl9pPr lvl="8" algn="l">
              <a:lnSpc>
                <a:spcPct val="100000"/>
              </a:lnSpc>
              <a:spcBef>
                <a:spcPts val="0"/>
              </a:spcBef>
              <a:spcAft>
                <a:spcPts val="0"/>
              </a:spcAft>
              <a:buClr>
                <a:schemeClr val="lt1"/>
              </a:buClr>
              <a:buSzPts val="2500"/>
              <a:buNone/>
              <a:defRPr>
                <a:solidFill>
                  <a:schemeClr val="lt1"/>
                </a:solidFill>
              </a:defRPr>
            </a:lvl9pPr>
          </a:lstStyle>
          <a:p/>
        </p:txBody>
      </p:sp>
      <p:sp>
        <p:nvSpPr>
          <p:cNvPr id="157" name="Google Shape;157;p23"/>
          <p:cNvSpPr txBox="1"/>
          <p:nvPr>
            <p:ph idx="1" type="body"/>
          </p:nvPr>
        </p:nvSpPr>
        <p:spPr>
          <a:xfrm>
            <a:off x="524043" y="2255795"/>
            <a:ext cx="3361800" cy="1126800"/>
          </a:xfrm>
          <a:prstGeom prst="rect">
            <a:avLst/>
          </a:prstGeom>
          <a:noFill/>
          <a:ln>
            <a:noFill/>
          </a:ln>
        </p:spPr>
        <p:txBody>
          <a:bodyPr anchorCtr="0" anchor="t" bIns="34275" lIns="68575" spcFirstLastPara="1" rIns="68575" wrap="square" tIns="34275">
            <a:noAutofit/>
          </a:bodyPr>
          <a:lstStyle>
            <a:lvl1pPr indent="-228600" lvl="0" marL="457200" algn="l">
              <a:lnSpc>
                <a:spcPct val="114000"/>
              </a:lnSpc>
              <a:spcBef>
                <a:spcPts val="800"/>
              </a:spcBef>
              <a:spcAft>
                <a:spcPts val="0"/>
              </a:spcAft>
              <a:buClr>
                <a:schemeClr val="lt1"/>
              </a:buClr>
              <a:buSzPts val="1500"/>
              <a:buNone/>
              <a:defRPr b="0" i="0" sz="1500">
                <a:solidFill>
                  <a:schemeClr val="lt1"/>
                </a:solidFill>
                <a:latin typeface="Poppins"/>
                <a:ea typeface="Poppins"/>
                <a:cs typeface="Poppins"/>
                <a:sym typeface="Poppins"/>
              </a:defRPr>
            </a:lvl1pPr>
            <a:lvl2pPr indent="-228600" lvl="1" marL="914400" algn="l">
              <a:lnSpc>
                <a:spcPct val="114000"/>
              </a:lnSpc>
              <a:spcBef>
                <a:spcPts val="400"/>
              </a:spcBef>
              <a:spcAft>
                <a:spcPts val="0"/>
              </a:spcAft>
              <a:buClr>
                <a:schemeClr val="lt1"/>
              </a:buClr>
              <a:buSzPts val="1500"/>
              <a:buNone/>
              <a:defRPr b="1" sz="1500">
                <a:solidFill>
                  <a:schemeClr val="lt1"/>
                </a:solidFill>
              </a:defRPr>
            </a:lvl2pPr>
            <a:lvl3pPr indent="-228600" lvl="2" marL="1371600" algn="l">
              <a:lnSpc>
                <a:spcPct val="114000"/>
              </a:lnSpc>
              <a:spcBef>
                <a:spcPts val="400"/>
              </a:spcBef>
              <a:spcAft>
                <a:spcPts val="0"/>
              </a:spcAft>
              <a:buClr>
                <a:schemeClr val="lt1"/>
              </a:buClr>
              <a:buSzPts val="1400"/>
              <a:buNone/>
              <a:defRPr b="1" sz="1400">
                <a:solidFill>
                  <a:schemeClr val="lt1"/>
                </a:solidFill>
              </a:defRPr>
            </a:lvl3pPr>
            <a:lvl4pPr indent="-228600" lvl="3" marL="1828800" algn="l">
              <a:lnSpc>
                <a:spcPct val="114000"/>
              </a:lnSpc>
              <a:spcBef>
                <a:spcPts val="400"/>
              </a:spcBef>
              <a:spcAft>
                <a:spcPts val="0"/>
              </a:spcAft>
              <a:buClr>
                <a:schemeClr val="lt1"/>
              </a:buClr>
              <a:buSzPts val="1200"/>
              <a:buNone/>
              <a:defRPr b="1" sz="1200">
                <a:solidFill>
                  <a:schemeClr val="lt1"/>
                </a:solidFill>
              </a:defRPr>
            </a:lvl4pPr>
            <a:lvl5pPr indent="-228600" lvl="4" marL="2286000" algn="l">
              <a:lnSpc>
                <a:spcPct val="114000"/>
              </a:lnSpc>
              <a:spcBef>
                <a:spcPts val="400"/>
              </a:spcBef>
              <a:spcAft>
                <a:spcPts val="0"/>
              </a:spcAft>
              <a:buClr>
                <a:schemeClr val="lt1"/>
              </a:buClr>
              <a:buSzPts val="1200"/>
              <a:buNone/>
              <a:defRPr b="1" sz="1200">
                <a:solidFill>
                  <a:schemeClr val="lt1"/>
                </a:solidFill>
              </a:defRPr>
            </a:lvl5pPr>
            <a:lvl6pPr indent="-228600" lvl="5" marL="2743200" algn="l">
              <a:lnSpc>
                <a:spcPct val="90000"/>
              </a:lnSpc>
              <a:spcBef>
                <a:spcPts val="400"/>
              </a:spcBef>
              <a:spcAft>
                <a:spcPts val="0"/>
              </a:spcAft>
              <a:buClr>
                <a:schemeClr val="lt1"/>
              </a:buClr>
              <a:buSzPts val="1200"/>
              <a:buNone/>
              <a:defRPr b="1" sz="1200">
                <a:solidFill>
                  <a:schemeClr val="lt1"/>
                </a:solidFill>
              </a:defRPr>
            </a:lvl6pPr>
            <a:lvl7pPr indent="-228600" lvl="6" marL="3200400" algn="l">
              <a:lnSpc>
                <a:spcPct val="90000"/>
              </a:lnSpc>
              <a:spcBef>
                <a:spcPts val="400"/>
              </a:spcBef>
              <a:spcAft>
                <a:spcPts val="0"/>
              </a:spcAft>
              <a:buClr>
                <a:schemeClr val="lt1"/>
              </a:buClr>
              <a:buSzPts val="1200"/>
              <a:buNone/>
              <a:defRPr b="1" sz="1200">
                <a:solidFill>
                  <a:schemeClr val="lt1"/>
                </a:solidFill>
              </a:defRPr>
            </a:lvl7pPr>
            <a:lvl8pPr indent="-228600" lvl="7" marL="3657600" algn="l">
              <a:lnSpc>
                <a:spcPct val="90000"/>
              </a:lnSpc>
              <a:spcBef>
                <a:spcPts val="400"/>
              </a:spcBef>
              <a:spcAft>
                <a:spcPts val="0"/>
              </a:spcAft>
              <a:buClr>
                <a:schemeClr val="lt1"/>
              </a:buClr>
              <a:buSzPts val="1200"/>
              <a:buNone/>
              <a:defRPr b="1" sz="1200">
                <a:solidFill>
                  <a:schemeClr val="lt1"/>
                </a:solidFill>
              </a:defRPr>
            </a:lvl8pPr>
            <a:lvl9pPr indent="-228600" lvl="8" marL="4114800" algn="l">
              <a:lnSpc>
                <a:spcPct val="90000"/>
              </a:lnSpc>
              <a:spcBef>
                <a:spcPts val="400"/>
              </a:spcBef>
              <a:spcAft>
                <a:spcPts val="0"/>
              </a:spcAft>
              <a:buClr>
                <a:schemeClr val="lt1"/>
              </a:buClr>
              <a:buSzPts val="1200"/>
              <a:buNone/>
              <a:defRPr b="1" sz="1200">
                <a:solidFill>
                  <a:schemeClr val="lt1"/>
                </a:solidFill>
              </a:defRPr>
            </a:lvl9pPr>
          </a:lstStyle>
          <a:p/>
        </p:txBody>
      </p:sp>
      <p:pic>
        <p:nvPicPr>
          <p:cNvPr id="158" name="Google Shape;158;p23"/>
          <p:cNvPicPr preferRelativeResize="0"/>
          <p:nvPr/>
        </p:nvPicPr>
        <p:blipFill rotWithShape="1">
          <a:blip r:embed="rId4">
            <a:alphaModFix/>
          </a:blip>
          <a:srcRect b="0" l="0" r="0" t="0"/>
          <a:stretch/>
        </p:blipFill>
        <p:spPr>
          <a:xfrm>
            <a:off x="685440" y="834950"/>
            <a:ext cx="2962425" cy="154726"/>
          </a:xfrm>
          <a:prstGeom prst="rect">
            <a:avLst/>
          </a:prstGeom>
          <a:noFill/>
          <a:ln>
            <a:noFill/>
          </a:ln>
        </p:spPr>
      </p:pic>
      <p:sp>
        <p:nvSpPr>
          <p:cNvPr id="159" name="Google Shape;159;p23"/>
          <p:cNvSpPr txBox="1"/>
          <p:nvPr/>
        </p:nvSpPr>
        <p:spPr>
          <a:xfrm>
            <a:off x="571500" y="4514300"/>
            <a:ext cx="3000000" cy="2925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700"/>
              <a:buFont typeface="Arial"/>
              <a:buNone/>
            </a:pPr>
            <a:r>
              <a:rPr b="0" i="0" lang="en" sz="700" u="none" cap="none" strike="noStrike">
                <a:solidFill>
                  <a:srgbClr val="FFFFFF"/>
                </a:solidFill>
                <a:latin typeface="Poppins"/>
                <a:ea typeface="Poppins"/>
                <a:cs typeface="Poppins"/>
                <a:sym typeface="Poppins"/>
              </a:rPr>
              <a:t>© 2026 Mitratech. All Rights Reserved.</a:t>
            </a:r>
            <a:endParaRPr b="0" i="0" sz="700" u="none" cap="none" strike="noStrike">
              <a:solidFill>
                <a:srgbClr val="FFFFFF"/>
              </a:solidFill>
              <a:latin typeface="Poppins"/>
              <a:ea typeface="Poppins"/>
              <a:cs typeface="Poppins"/>
              <a:sym typeface="Poppins"/>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Custom Layout">
  <p:cSld name="1_Divider Slide - Data">
    <p:bg>
      <p:bgPr>
        <a:gradFill>
          <a:gsLst>
            <a:gs pos="0">
              <a:srgbClr val="020B31"/>
            </a:gs>
            <a:gs pos="100000">
              <a:srgbClr val="001848"/>
            </a:gs>
          </a:gsLst>
          <a:lin ang="5400012" scaled="0"/>
        </a:gradFill>
      </p:bgPr>
    </p:bg>
    <p:spTree>
      <p:nvGrpSpPr>
        <p:cNvPr id="160" name="Shape 160"/>
        <p:cNvGrpSpPr/>
        <p:nvPr/>
      </p:nvGrpSpPr>
      <p:grpSpPr>
        <a:xfrm>
          <a:off x="0" y="0"/>
          <a:ext cx="0" cy="0"/>
          <a:chOff x="0" y="0"/>
          <a:chExt cx="0" cy="0"/>
        </a:xfrm>
      </p:grpSpPr>
      <p:pic>
        <p:nvPicPr>
          <p:cNvPr id="161" name="Google Shape;161;p24"/>
          <p:cNvPicPr preferRelativeResize="0"/>
          <p:nvPr/>
        </p:nvPicPr>
        <p:blipFill rotWithShape="1">
          <a:blip r:embed="rId2">
            <a:alphaModFix/>
          </a:blip>
          <a:srcRect b="0" l="0" r="0" t="0"/>
          <a:stretch/>
        </p:blipFill>
        <p:spPr>
          <a:xfrm>
            <a:off x="3548" y="0"/>
            <a:ext cx="9140450" cy="5145498"/>
          </a:xfrm>
          <a:prstGeom prst="rect">
            <a:avLst/>
          </a:prstGeom>
          <a:noFill/>
          <a:ln>
            <a:noFill/>
          </a:ln>
        </p:spPr>
      </p:pic>
      <p:pic>
        <p:nvPicPr>
          <p:cNvPr id="162" name="Google Shape;162;p24"/>
          <p:cNvPicPr preferRelativeResize="0"/>
          <p:nvPr/>
        </p:nvPicPr>
        <p:blipFill rotWithShape="1">
          <a:blip r:embed="rId3">
            <a:alphaModFix/>
          </a:blip>
          <a:srcRect b="0" l="0" r="0" t="0"/>
          <a:stretch/>
        </p:blipFill>
        <p:spPr>
          <a:xfrm>
            <a:off x="5266775" y="683550"/>
            <a:ext cx="3204900" cy="3664200"/>
          </a:xfrm>
          <a:prstGeom prst="roundRect">
            <a:avLst>
              <a:gd fmla="val 8741" name="adj"/>
            </a:avLst>
          </a:prstGeom>
          <a:noFill/>
          <a:ln>
            <a:noFill/>
          </a:ln>
        </p:spPr>
      </p:pic>
      <p:sp>
        <p:nvSpPr>
          <p:cNvPr id="163" name="Google Shape;163;p24"/>
          <p:cNvSpPr txBox="1"/>
          <p:nvPr>
            <p:ph type="title"/>
          </p:nvPr>
        </p:nvSpPr>
        <p:spPr>
          <a:xfrm>
            <a:off x="514518" y="1657781"/>
            <a:ext cx="4431900" cy="454500"/>
          </a:xfrm>
          <a:prstGeom prst="rect">
            <a:avLst/>
          </a:prstGeom>
          <a:noFill/>
          <a:ln>
            <a:noFill/>
          </a:ln>
        </p:spPr>
        <p:txBody>
          <a:bodyPr anchorCtr="0" anchor="b" bIns="34275" lIns="68575" spcFirstLastPara="1" rIns="68575" wrap="square" tIns="34275">
            <a:normAutofit/>
          </a:bodyPr>
          <a:lstStyle>
            <a:lvl1pPr lvl="0" algn="l">
              <a:lnSpc>
                <a:spcPct val="108333"/>
              </a:lnSpc>
              <a:spcBef>
                <a:spcPts val="0"/>
              </a:spcBef>
              <a:spcAft>
                <a:spcPts val="0"/>
              </a:spcAft>
              <a:buClr>
                <a:schemeClr val="lt1"/>
              </a:buClr>
              <a:buSzPts val="3600"/>
              <a:buFont typeface="Poppins SemiBold"/>
              <a:buNone/>
              <a:defRPr sz="3600">
                <a:solidFill>
                  <a:schemeClr val="lt1"/>
                </a:solidFill>
              </a:defRPr>
            </a:lvl1pPr>
            <a:lvl2pPr lvl="1" algn="l">
              <a:lnSpc>
                <a:spcPct val="100000"/>
              </a:lnSpc>
              <a:spcBef>
                <a:spcPts val="0"/>
              </a:spcBef>
              <a:spcAft>
                <a:spcPts val="0"/>
              </a:spcAft>
              <a:buClr>
                <a:schemeClr val="lt1"/>
              </a:buClr>
              <a:buSzPts val="2500"/>
              <a:buNone/>
              <a:defRPr>
                <a:solidFill>
                  <a:schemeClr val="lt1"/>
                </a:solidFill>
              </a:defRPr>
            </a:lvl2pPr>
            <a:lvl3pPr lvl="2" algn="l">
              <a:lnSpc>
                <a:spcPct val="100000"/>
              </a:lnSpc>
              <a:spcBef>
                <a:spcPts val="0"/>
              </a:spcBef>
              <a:spcAft>
                <a:spcPts val="0"/>
              </a:spcAft>
              <a:buClr>
                <a:schemeClr val="lt1"/>
              </a:buClr>
              <a:buSzPts val="2500"/>
              <a:buNone/>
              <a:defRPr>
                <a:solidFill>
                  <a:schemeClr val="lt1"/>
                </a:solidFill>
              </a:defRPr>
            </a:lvl3pPr>
            <a:lvl4pPr lvl="3" algn="l">
              <a:lnSpc>
                <a:spcPct val="100000"/>
              </a:lnSpc>
              <a:spcBef>
                <a:spcPts val="0"/>
              </a:spcBef>
              <a:spcAft>
                <a:spcPts val="0"/>
              </a:spcAft>
              <a:buClr>
                <a:schemeClr val="lt1"/>
              </a:buClr>
              <a:buSzPts val="2500"/>
              <a:buNone/>
              <a:defRPr>
                <a:solidFill>
                  <a:schemeClr val="lt1"/>
                </a:solidFill>
              </a:defRPr>
            </a:lvl4pPr>
            <a:lvl5pPr lvl="4" algn="l">
              <a:lnSpc>
                <a:spcPct val="100000"/>
              </a:lnSpc>
              <a:spcBef>
                <a:spcPts val="0"/>
              </a:spcBef>
              <a:spcAft>
                <a:spcPts val="0"/>
              </a:spcAft>
              <a:buClr>
                <a:schemeClr val="lt1"/>
              </a:buClr>
              <a:buSzPts val="2500"/>
              <a:buNone/>
              <a:defRPr>
                <a:solidFill>
                  <a:schemeClr val="lt1"/>
                </a:solidFill>
              </a:defRPr>
            </a:lvl5pPr>
            <a:lvl6pPr lvl="5" algn="l">
              <a:lnSpc>
                <a:spcPct val="100000"/>
              </a:lnSpc>
              <a:spcBef>
                <a:spcPts val="0"/>
              </a:spcBef>
              <a:spcAft>
                <a:spcPts val="0"/>
              </a:spcAft>
              <a:buClr>
                <a:schemeClr val="lt1"/>
              </a:buClr>
              <a:buSzPts val="2500"/>
              <a:buNone/>
              <a:defRPr>
                <a:solidFill>
                  <a:schemeClr val="lt1"/>
                </a:solidFill>
              </a:defRPr>
            </a:lvl6pPr>
            <a:lvl7pPr lvl="6" algn="l">
              <a:lnSpc>
                <a:spcPct val="100000"/>
              </a:lnSpc>
              <a:spcBef>
                <a:spcPts val="0"/>
              </a:spcBef>
              <a:spcAft>
                <a:spcPts val="0"/>
              </a:spcAft>
              <a:buClr>
                <a:schemeClr val="lt1"/>
              </a:buClr>
              <a:buSzPts val="2500"/>
              <a:buNone/>
              <a:defRPr>
                <a:solidFill>
                  <a:schemeClr val="lt1"/>
                </a:solidFill>
              </a:defRPr>
            </a:lvl7pPr>
            <a:lvl8pPr lvl="7" algn="l">
              <a:lnSpc>
                <a:spcPct val="100000"/>
              </a:lnSpc>
              <a:spcBef>
                <a:spcPts val="0"/>
              </a:spcBef>
              <a:spcAft>
                <a:spcPts val="0"/>
              </a:spcAft>
              <a:buClr>
                <a:schemeClr val="lt1"/>
              </a:buClr>
              <a:buSzPts val="2500"/>
              <a:buNone/>
              <a:defRPr>
                <a:solidFill>
                  <a:schemeClr val="lt1"/>
                </a:solidFill>
              </a:defRPr>
            </a:lvl8pPr>
            <a:lvl9pPr lvl="8" algn="l">
              <a:lnSpc>
                <a:spcPct val="100000"/>
              </a:lnSpc>
              <a:spcBef>
                <a:spcPts val="0"/>
              </a:spcBef>
              <a:spcAft>
                <a:spcPts val="0"/>
              </a:spcAft>
              <a:buClr>
                <a:schemeClr val="lt1"/>
              </a:buClr>
              <a:buSzPts val="2500"/>
              <a:buNone/>
              <a:defRPr>
                <a:solidFill>
                  <a:schemeClr val="lt1"/>
                </a:solidFill>
              </a:defRPr>
            </a:lvl9pPr>
          </a:lstStyle>
          <a:p/>
        </p:txBody>
      </p:sp>
      <p:sp>
        <p:nvSpPr>
          <p:cNvPr id="164" name="Google Shape;164;p24"/>
          <p:cNvSpPr txBox="1"/>
          <p:nvPr>
            <p:ph idx="1" type="body"/>
          </p:nvPr>
        </p:nvSpPr>
        <p:spPr>
          <a:xfrm>
            <a:off x="524043" y="2255795"/>
            <a:ext cx="3361800" cy="1126800"/>
          </a:xfrm>
          <a:prstGeom prst="rect">
            <a:avLst/>
          </a:prstGeom>
          <a:noFill/>
          <a:ln>
            <a:noFill/>
          </a:ln>
        </p:spPr>
        <p:txBody>
          <a:bodyPr anchorCtr="0" anchor="t" bIns="34275" lIns="68575" spcFirstLastPara="1" rIns="68575" wrap="square" tIns="34275">
            <a:noAutofit/>
          </a:bodyPr>
          <a:lstStyle>
            <a:lvl1pPr indent="-228600" lvl="0" marL="457200" algn="l">
              <a:lnSpc>
                <a:spcPct val="114000"/>
              </a:lnSpc>
              <a:spcBef>
                <a:spcPts val="800"/>
              </a:spcBef>
              <a:spcAft>
                <a:spcPts val="0"/>
              </a:spcAft>
              <a:buClr>
                <a:schemeClr val="lt1"/>
              </a:buClr>
              <a:buSzPts val="1500"/>
              <a:buNone/>
              <a:defRPr b="0" i="0" sz="1500">
                <a:solidFill>
                  <a:schemeClr val="lt1"/>
                </a:solidFill>
                <a:latin typeface="Poppins"/>
                <a:ea typeface="Poppins"/>
                <a:cs typeface="Poppins"/>
                <a:sym typeface="Poppins"/>
              </a:defRPr>
            </a:lvl1pPr>
            <a:lvl2pPr indent="-228600" lvl="1" marL="914400" algn="l">
              <a:lnSpc>
                <a:spcPct val="114000"/>
              </a:lnSpc>
              <a:spcBef>
                <a:spcPts val="400"/>
              </a:spcBef>
              <a:spcAft>
                <a:spcPts val="0"/>
              </a:spcAft>
              <a:buClr>
                <a:schemeClr val="lt1"/>
              </a:buClr>
              <a:buSzPts val="1500"/>
              <a:buNone/>
              <a:defRPr sz="1500">
                <a:solidFill>
                  <a:schemeClr val="lt1"/>
                </a:solidFill>
              </a:defRPr>
            </a:lvl2pPr>
            <a:lvl3pPr indent="-228600" lvl="2" marL="1371600" algn="l">
              <a:lnSpc>
                <a:spcPct val="114000"/>
              </a:lnSpc>
              <a:spcBef>
                <a:spcPts val="400"/>
              </a:spcBef>
              <a:spcAft>
                <a:spcPts val="0"/>
              </a:spcAft>
              <a:buClr>
                <a:schemeClr val="lt1"/>
              </a:buClr>
              <a:buSzPts val="1400"/>
              <a:buNone/>
              <a:defRPr sz="1400">
                <a:solidFill>
                  <a:schemeClr val="lt1"/>
                </a:solidFill>
              </a:defRPr>
            </a:lvl3pPr>
            <a:lvl4pPr indent="-228600" lvl="3" marL="1828800" algn="l">
              <a:lnSpc>
                <a:spcPct val="114000"/>
              </a:lnSpc>
              <a:spcBef>
                <a:spcPts val="400"/>
              </a:spcBef>
              <a:spcAft>
                <a:spcPts val="0"/>
              </a:spcAft>
              <a:buClr>
                <a:schemeClr val="lt1"/>
              </a:buClr>
              <a:buSzPts val="1200"/>
              <a:buNone/>
              <a:defRPr sz="1200">
                <a:solidFill>
                  <a:schemeClr val="lt1"/>
                </a:solidFill>
              </a:defRPr>
            </a:lvl4pPr>
            <a:lvl5pPr indent="-228600" lvl="4" marL="2286000" algn="l">
              <a:lnSpc>
                <a:spcPct val="114000"/>
              </a:lnSpc>
              <a:spcBef>
                <a:spcPts val="400"/>
              </a:spcBef>
              <a:spcAft>
                <a:spcPts val="0"/>
              </a:spcAft>
              <a:buClr>
                <a:schemeClr val="lt1"/>
              </a:buClr>
              <a:buSzPts val="1200"/>
              <a:buNone/>
              <a:defRPr sz="1200">
                <a:solidFill>
                  <a:schemeClr val="lt1"/>
                </a:solidFill>
              </a:defRPr>
            </a:lvl5pPr>
            <a:lvl6pPr indent="-228600" lvl="5" marL="2743200" algn="l">
              <a:lnSpc>
                <a:spcPct val="90000"/>
              </a:lnSpc>
              <a:spcBef>
                <a:spcPts val="400"/>
              </a:spcBef>
              <a:spcAft>
                <a:spcPts val="0"/>
              </a:spcAft>
              <a:buClr>
                <a:schemeClr val="lt1"/>
              </a:buClr>
              <a:buSzPts val="1200"/>
              <a:buNone/>
              <a:defRPr sz="1200">
                <a:solidFill>
                  <a:schemeClr val="lt1"/>
                </a:solidFill>
              </a:defRPr>
            </a:lvl6pPr>
            <a:lvl7pPr indent="-228600" lvl="6" marL="3200400" algn="l">
              <a:lnSpc>
                <a:spcPct val="90000"/>
              </a:lnSpc>
              <a:spcBef>
                <a:spcPts val="400"/>
              </a:spcBef>
              <a:spcAft>
                <a:spcPts val="0"/>
              </a:spcAft>
              <a:buClr>
                <a:schemeClr val="lt1"/>
              </a:buClr>
              <a:buSzPts val="1200"/>
              <a:buNone/>
              <a:defRPr sz="1200">
                <a:solidFill>
                  <a:schemeClr val="lt1"/>
                </a:solidFill>
              </a:defRPr>
            </a:lvl7pPr>
            <a:lvl8pPr indent="-228600" lvl="7" marL="3657600" algn="l">
              <a:lnSpc>
                <a:spcPct val="90000"/>
              </a:lnSpc>
              <a:spcBef>
                <a:spcPts val="400"/>
              </a:spcBef>
              <a:spcAft>
                <a:spcPts val="0"/>
              </a:spcAft>
              <a:buClr>
                <a:schemeClr val="lt1"/>
              </a:buClr>
              <a:buSzPts val="1200"/>
              <a:buNone/>
              <a:defRPr sz="1200">
                <a:solidFill>
                  <a:schemeClr val="lt1"/>
                </a:solidFill>
              </a:defRPr>
            </a:lvl8pPr>
            <a:lvl9pPr indent="-228600" lvl="8" marL="4114800" algn="l">
              <a:lnSpc>
                <a:spcPct val="90000"/>
              </a:lnSpc>
              <a:spcBef>
                <a:spcPts val="400"/>
              </a:spcBef>
              <a:spcAft>
                <a:spcPts val="0"/>
              </a:spcAft>
              <a:buClr>
                <a:schemeClr val="lt1"/>
              </a:buClr>
              <a:buSzPts val="1200"/>
              <a:buNone/>
              <a:defRPr sz="1200">
                <a:solidFill>
                  <a:schemeClr val="lt1"/>
                </a:solidFill>
              </a:defRPr>
            </a:lvl9pPr>
          </a:lstStyle>
          <a:p/>
        </p:txBody>
      </p:sp>
      <p:pic>
        <p:nvPicPr>
          <p:cNvPr id="165" name="Google Shape;165;p24"/>
          <p:cNvPicPr preferRelativeResize="0"/>
          <p:nvPr/>
        </p:nvPicPr>
        <p:blipFill rotWithShape="1">
          <a:blip r:embed="rId4">
            <a:alphaModFix/>
          </a:blip>
          <a:srcRect b="0" l="0" r="0" t="0"/>
          <a:stretch/>
        </p:blipFill>
        <p:spPr>
          <a:xfrm>
            <a:off x="685440" y="834950"/>
            <a:ext cx="2962425" cy="154726"/>
          </a:xfrm>
          <a:prstGeom prst="rect">
            <a:avLst/>
          </a:prstGeom>
          <a:noFill/>
          <a:ln>
            <a:noFill/>
          </a:ln>
        </p:spPr>
      </p:pic>
      <p:sp>
        <p:nvSpPr>
          <p:cNvPr id="166" name="Google Shape;166;p24"/>
          <p:cNvSpPr txBox="1"/>
          <p:nvPr/>
        </p:nvSpPr>
        <p:spPr>
          <a:xfrm>
            <a:off x="571500" y="4514300"/>
            <a:ext cx="3000000" cy="2925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700"/>
              <a:buFont typeface="Arial"/>
              <a:buNone/>
            </a:pPr>
            <a:r>
              <a:rPr b="0" i="0" lang="en" sz="700" u="none" cap="none" strike="noStrike">
                <a:solidFill>
                  <a:srgbClr val="FFFFFF"/>
                </a:solidFill>
                <a:latin typeface="Poppins"/>
                <a:ea typeface="Poppins"/>
                <a:cs typeface="Poppins"/>
                <a:sym typeface="Poppins"/>
              </a:rPr>
              <a:t>© 2026 Mitratech. All Rights Reserved.</a:t>
            </a:r>
            <a:endParaRPr b="0" i="0" sz="700" u="none" cap="none" strike="noStrike">
              <a:solidFill>
                <a:srgbClr val="FFFFFF"/>
              </a:solidFill>
              <a:latin typeface="Poppins"/>
              <a:ea typeface="Poppins"/>
              <a:cs typeface="Poppins"/>
              <a:sym typeface="Poppins"/>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Custom Layout">
  <p:cSld name="1_Divider Slide - Security">
    <p:bg>
      <p:bgPr>
        <a:gradFill>
          <a:gsLst>
            <a:gs pos="0">
              <a:srgbClr val="020B31"/>
            </a:gs>
            <a:gs pos="100000">
              <a:srgbClr val="001848"/>
            </a:gs>
          </a:gsLst>
          <a:lin ang="5400012" scaled="0"/>
        </a:gradFill>
      </p:bgPr>
    </p:bg>
    <p:spTree>
      <p:nvGrpSpPr>
        <p:cNvPr id="167" name="Shape 167"/>
        <p:cNvGrpSpPr/>
        <p:nvPr/>
      </p:nvGrpSpPr>
      <p:grpSpPr>
        <a:xfrm>
          <a:off x="0" y="0"/>
          <a:ext cx="0" cy="0"/>
          <a:chOff x="0" y="0"/>
          <a:chExt cx="0" cy="0"/>
        </a:xfrm>
      </p:grpSpPr>
      <p:pic>
        <p:nvPicPr>
          <p:cNvPr id="168" name="Google Shape;168;p25"/>
          <p:cNvPicPr preferRelativeResize="0"/>
          <p:nvPr/>
        </p:nvPicPr>
        <p:blipFill rotWithShape="1">
          <a:blip r:embed="rId2">
            <a:alphaModFix/>
          </a:blip>
          <a:srcRect b="0" l="0" r="0" t="0"/>
          <a:stretch/>
        </p:blipFill>
        <p:spPr>
          <a:xfrm>
            <a:off x="3548" y="0"/>
            <a:ext cx="9140450" cy="5145498"/>
          </a:xfrm>
          <a:prstGeom prst="rect">
            <a:avLst/>
          </a:prstGeom>
          <a:noFill/>
          <a:ln>
            <a:noFill/>
          </a:ln>
        </p:spPr>
      </p:pic>
      <p:pic>
        <p:nvPicPr>
          <p:cNvPr id="169" name="Google Shape;169;p25"/>
          <p:cNvPicPr preferRelativeResize="0"/>
          <p:nvPr/>
        </p:nvPicPr>
        <p:blipFill rotWithShape="1">
          <a:blip r:embed="rId3">
            <a:alphaModFix/>
          </a:blip>
          <a:srcRect b="0" l="0" r="0" t="0"/>
          <a:stretch/>
        </p:blipFill>
        <p:spPr>
          <a:xfrm>
            <a:off x="5277975" y="705975"/>
            <a:ext cx="3216000" cy="3630600"/>
          </a:xfrm>
          <a:prstGeom prst="roundRect">
            <a:avLst>
              <a:gd fmla="val 7317" name="adj"/>
            </a:avLst>
          </a:prstGeom>
          <a:noFill/>
          <a:ln>
            <a:noFill/>
          </a:ln>
        </p:spPr>
      </p:pic>
      <p:sp>
        <p:nvSpPr>
          <p:cNvPr id="170" name="Google Shape;170;p25"/>
          <p:cNvSpPr txBox="1"/>
          <p:nvPr>
            <p:ph type="title"/>
          </p:nvPr>
        </p:nvSpPr>
        <p:spPr>
          <a:xfrm>
            <a:off x="514518" y="1881899"/>
            <a:ext cx="4431900" cy="454500"/>
          </a:xfrm>
          <a:prstGeom prst="rect">
            <a:avLst/>
          </a:prstGeom>
          <a:noFill/>
          <a:ln>
            <a:noFill/>
          </a:ln>
        </p:spPr>
        <p:txBody>
          <a:bodyPr anchorCtr="0" anchor="b" bIns="34275" lIns="68575" spcFirstLastPara="1" rIns="68575" wrap="square" tIns="34275">
            <a:normAutofit/>
          </a:bodyPr>
          <a:lstStyle>
            <a:lvl1pPr lvl="0" algn="l">
              <a:lnSpc>
                <a:spcPct val="108333"/>
              </a:lnSpc>
              <a:spcBef>
                <a:spcPts val="0"/>
              </a:spcBef>
              <a:spcAft>
                <a:spcPts val="0"/>
              </a:spcAft>
              <a:buClr>
                <a:schemeClr val="lt1"/>
              </a:buClr>
              <a:buSzPts val="3600"/>
              <a:buFont typeface="Poppins SemiBold"/>
              <a:buNone/>
              <a:defRPr sz="3600">
                <a:solidFill>
                  <a:schemeClr val="lt1"/>
                </a:solidFill>
              </a:defRPr>
            </a:lvl1pPr>
            <a:lvl2pPr lvl="1" algn="l">
              <a:lnSpc>
                <a:spcPct val="100000"/>
              </a:lnSpc>
              <a:spcBef>
                <a:spcPts val="0"/>
              </a:spcBef>
              <a:spcAft>
                <a:spcPts val="0"/>
              </a:spcAft>
              <a:buClr>
                <a:schemeClr val="lt1"/>
              </a:buClr>
              <a:buSzPts val="2500"/>
              <a:buNone/>
              <a:defRPr>
                <a:solidFill>
                  <a:schemeClr val="lt1"/>
                </a:solidFill>
              </a:defRPr>
            </a:lvl2pPr>
            <a:lvl3pPr lvl="2" algn="l">
              <a:lnSpc>
                <a:spcPct val="100000"/>
              </a:lnSpc>
              <a:spcBef>
                <a:spcPts val="0"/>
              </a:spcBef>
              <a:spcAft>
                <a:spcPts val="0"/>
              </a:spcAft>
              <a:buClr>
                <a:schemeClr val="lt1"/>
              </a:buClr>
              <a:buSzPts val="2500"/>
              <a:buNone/>
              <a:defRPr>
                <a:solidFill>
                  <a:schemeClr val="lt1"/>
                </a:solidFill>
              </a:defRPr>
            </a:lvl3pPr>
            <a:lvl4pPr lvl="3" algn="l">
              <a:lnSpc>
                <a:spcPct val="100000"/>
              </a:lnSpc>
              <a:spcBef>
                <a:spcPts val="0"/>
              </a:spcBef>
              <a:spcAft>
                <a:spcPts val="0"/>
              </a:spcAft>
              <a:buClr>
                <a:schemeClr val="lt1"/>
              </a:buClr>
              <a:buSzPts val="2500"/>
              <a:buNone/>
              <a:defRPr>
                <a:solidFill>
                  <a:schemeClr val="lt1"/>
                </a:solidFill>
              </a:defRPr>
            </a:lvl4pPr>
            <a:lvl5pPr lvl="4" algn="l">
              <a:lnSpc>
                <a:spcPct val="100000"/>
              </a:lnSpc>
              <a:spcBef>
                <a:spcPts val="0"/>
              </a:spcBef>
              <a:spcAft>
                <a:spcPts val="0"/>
              </a:spcAft>
              <a:buClr>
                <a:schemeClr val="lt1"/>
              </a:buClr>
              <a:buSzPts val="2500"/>
              <a:buNone/>
              <a:defRPr>
                <a:solidFill>
                  <a:schemeClr val="lt1"/>
                </a:solidFill>
              </a:defRPr>
            </a:lvl5pPr>
            <a:lvl6pPr lvl="5" algn="l">
              <a:lnSpc>
                <a:spcPct val="100000"/>
              </a:lnSpc>
              <a:spcBef>
                <a:spcPts val="0"/>
              </a:spcBef>
              <a:spcAft>
                <a:spcPts val="0"/>
              </a:spcAft>
              <a:buClr>
                <a:schemeClr val="lt1"/>
              </a:buClr>
              <a:buSzPts val="2500"/>
              <a:buNone/>
              <a:defRPr>
                <a:solidFill>
                  <a:schemeClr val="lt1"/>
                </a:solidFill>
              </a:defRPr>
            </a:lvl6pPr>
            <a:lvl7pPr lvl="6" algn="l">
              <a:lnSpc>
                <a:spcPct val="100000"/>
              </a:lnSpc>
              <a:spcBef>
                <a:spcPts val="0"/>
              </a:spcBef>
              <a:spcAft>
                <a:spcPts val="0"/>
              </a:spcAft>
              <a:buClr>
                <a:schemeClr val="lt1"/>
              </a:buClr>
              <a:buSzPts val="2500"/>
              <a:buNone/>
              <a:defRPr>
                <a:solidFill>
                  <a:schemeClr val="lt1"/>
                </a:solidFill>
              </a:defRPr>
            </a:lvl7pPr>
            <a:lvl8pPr lvl="7" algn="l">
              <a:lnSpc>
                <a:spcPct val="100000"/>
              </a:lnSpc>
              <a:spcBef>
                <a:spcPts val="0"/>
              </a:spcBef>
              <a:spcAft>
                <a:spcPts val="0"/>
              </a:spcAft>
              <a:buClr>
                <a:schemeClr val="lt1"/>
              </a:buClr>
              <a:buSzPts val="2500"/>
              <a:buNone/>
              <a:defRPr>
                <a:solidFill>
                  <a:schemeClr val="lt1"/>
                </a:solidFill>
              </a:defRPr>
            </a:lvl8pPr>
            <a:lvl9pPr lvl="8" algn="l">
              <a:lnSpc>
                <a:spcPct val="100000"/>
              </a:lnSpc>
              <a:spcBef>
                <a:spcPts val="0"/>
              </a:spcBef>
              <a:spcAft>
                <a:spcPts val="0"/>
              </a:spcAft>
              <a:buClr>
                <a:schemeClr val="lt1"/>
              </a:buClr>
              <a:buSzPts val="2500"/>
              <a:buNone/>
              <a:defRPr>
                <a:solidFill>
                  <a:schemeClr val="lt1"/>
                </a:solidFill>
              </a:defRPr>
            </a:lvl9pPr>
          </a:lstStyle>
          <a:p/>
        </p:txBody>
      </p:sp>
      <p:sp>
        <p:nvSpPr>
          <p:cNvPr id="171" name="Google Shape;171;p25"/>
          <p:cNvSpPr txBox="1"/>
          <p:nvPr>
            <p:ph idx="1" type="body"/>
          </p:nvPr>
        </p:nvSpPr>
        <p:spPr>
          <a:xfrm>
            <a:off x="524043" y="2479913"/>
            <a:ext cx="3361800" cy="1126800"/>
          </a:xfrm>
          <a:prstGeom prst="rect">
            <a:avLst/>
          </a:prstGeom>
          <a:noFill/>
          <a:ln>
            <a:noFill/>
          </a:ln>
        </p:spPr>
        <p:txBody>
          <a:bodyPr anchorCtr="0" anchor="t" bIns="34275" lIns="68575" spcFirstLastPara="1" rIns="68575" wrap="square" tIns="34275">
            <a:noAutofit/>
          </a:bodyPr>
          <a:lstStyle>
            <a:lvl1pPr indent="-228600" lvl="0" marL="457200" algn="l">
              <a:lnSpc>
                <a:spcPct val="114000"/>
              </a:lnSpc>
              <a:spcBef>
                <a:spcPts val="800"/>
              </a:spcBef>
              <a:spcAft>
                <a:spcPts val="0"/>
              </a:spcAft>
              <a:buClr>
                <a:schemeClr val="lt1"/>
              </a:buClr>
              <a:buSzPts val="1500"/>
              <a:buNone/>
              <a:defRPr b="0" i="0" sz="1500">
                <a:solidFill>
                  <a:schemeClr val="lt1"/>
                </a:solidFill>
                <a:latin typeface="Poppins"/>
                <a:ea typeface="Poppins"/>
                <a:cs typeface="Poppins"/>
                <a:sym typeface="Poppins"/>
              </a:defRPr>
            </a:lvl1pPr>
            <a:lvl2pPr indent="-228600" lvl="1" marL="914400" algn="l">
              <a:lnSpc>
                <a:spcPct val="114000"/>
              </a:lnSpc>
              <a:spcBef>
                <a:spcPts val="400"/>
              </a:spcBef>
              <a:spcAft>
                <a:spcPts val="0"/>
              </a:spcAft>
              <a:buClr>
                <a:schemeClr val="lt1"/>
              </a:buClr>
              <a:buSzPts val="1500"/>
              <a:buNone/>
              <a:defRPr sz="1500">
                <a:solidFill>
                  <a:schemeClr val="lt1"/>
                </a:solidFill>
              </a:defRPr>
            </a:lvl2pPr>
            <a:lvl3pPr indent="-228600" lvl="2" marL="1371600" algn="l">
              <a:lnSpc>
                <a:spcPct val="114000"/>
              </a:lnSpc>
              <a:spcBef>
                <a:spcPts val="400"/>
              </a:spcBef>
              <a:spcAft>
                <a:spcPts val="0"/>
              </a:spcAft>
              <a:buClr>
                <a:schemeClr val="lt1"/>
              </a:buClr>
              <a:buSzPts val="1400"/>
              <a:buNone/>
              <a:defRPr sz="1400">
                <a:solidFill>
                  <a:schemeClr val="lt1"/>
                </a:solidFill>
              </a:defRPr>
            </a:lvl3pPr>
            <a:lvl4pPr indent="-228600" lvl="3" marL="1828800" algn="l">
              <a:lnSpc>
                <a:spcPct val="114000"/>
              </a:lnSpc>
              <a:spcBef>
                <a:spcPts val="400"/>
              </a:spcBef>
              <a:spcAft>
                <a:spcPts val="0"/>
              </a:spcAft>
              <a:buClr>
                <a:schemeClr val="lt1"/>
              </a:buClr>
              <a:buSzPts val="1200"/>
              <a:buNone/>
              <a:defRPr sz="1200">
                <a:solidFill>
                  <a:schemeClr val="lt1"/>
                </a:solidFill>
              </a:defRPr>
            </a:lvl4pPr>
            <a:lvl5pPr indent="-228600" lvl="4" marL="2286000" algn="l">
              <a:lnSpc>
                <a:spcPct val="114000"/>
              </a:lnSpc>
              <a:spcBef>
                <a:spcPts val="400"/>
              </a:spcBef>
              <a:spcAft>
                <a:spcPts val="0"/>
              </a:spcAft>
              <a:buClr>
                <a:schemeClr val="lt1"/>
              </a:buClr>
              <a:buSzPts val="1200"/>
              <a:buNone/>
              <a:defRPr sz="1200">
                <a:solidFill>
                  <a:schemeClr val="lt1"/>
                </a:solidFill>
              </a:defRPr>
            </a:lvl5pPr>
            <a:lvl6pPr indent="-228600" lvl="5" marL="2743200" algn="l">
              <a:lnSpc>
                <a:spcPct val="90000"/>
              </a:lnSpc>
              <a:spcBef>
                <a:spcPts val="400"/>
              </a:spcBef>
              <a:spcAft>
                <a:spcPts val="0"/>
              </a:spcAft>
              <a:buClr>
                <a:schemeClr val="lt1"/>
              </a:buClr>
              <a:buSzPts val="1200"/>
              <a:buNone/>
              <a:defRPr sz="1200">
                <a:solidFill>
                  <a:schemeClr val="lt1"/>
                </a:solidFill>
              </a:defRPr>
            </a:lvl6pPr>
            <a:lvl7pPr indent="-228600" lvl="6" marL="3200400" algn="l">
              <a:lnSpc>
                <a:spcPct val="90000"/>
              </a:lnSpc>
              <a:spcBef>
                <a:spcPts val="400"/>
              </a:spcBef>
              <a:spcAft>
                <a:spcPts val="0"/>
              </a:spcAft>
              <a:buClr>
                <a:schemeClr val="lt1"/>
              </a:buClr>
              <a:buSzPts val="1200"/>
              <a:buNone/>
              <a:defRPr sz="1200">
                <a:solidFill>
                  <a:schemeClr val="lt1"/>
                </a:solidFill>
              </a:defRPr>
            </a:lvl7pPr>
            <a:lvl8pPr indent="-228600" lvl="7" marL="3657600" algn="l">
              <a:lnSpc>
                <a:spcPct val="90000"/>
              </a:lnSpc>
              <a:spcBef>
                <a:spcPts val="400"/>
              </a:spcBef>
              <a:spcAft>
                <a:spcPts val="0"/>
              </a:spcAft>
              <a:buClr>
                <a:schemeClr val="lt1"/>
              </a:buClr>
              <a:buSzPts val="1200"/>
              <a:buNone/>
              <a:defRPr sz="1200">
                <a:solidFill>
                  <a:schemeClr val="lt1"/>
                </a:solidFill>
              </a:defRPr>
            </a:lvl8pPr>
            <a:lvl9pPr indent="-228600" lvl="8" marL="4114800" algn="l">
              <a:lnSpc>
                <a:spcPct val="90000"/>
              </a:lnSpc>
              <a:spcBef>
                <a:spcPts val="400"/>
              </a:spcBef>
              <a:spcAft>
                <a:spcPts val="0"/>
              </a:spcAft>
              <a:buClr>
                <a:schemeClr val="lt1"/>
              </a:buClr>
              <a:buSzPts val="1200"/>
              <a:buNone/>
              <a:defRPr sz="1200">
                <a:solidFill>
                  <a:schemeClr val="lt1"/>
                </a:solidFill>
              </a:defRPr>
            </a:lvl9pPr>
          </a:lstStyle>
          <a:p/>
        </p:txBody>
      </p:sp>
      <p:pic>
        <p:nvPicPr>
          <p:cNvPr id="172" name="Google Shape;172;p25"/>
          <p:cNvPicPr preferRelativeResize="0"/>
          <p:nvPr/>
        </p:nvPicPr>
        <p:blipFill rotWithShape="1">
          <a:blip r:embed="rId4">
            <a:alphaModFix/>
          </a:blip>
          <a:srcRect b="0" l="0" r="0" t="0"/>
          <a:stretch/>
        </p:blipFill>
        <p:spPr>
          <a:xfrm>
            <a:off x="685440" y="834950"/>
            <a:ext cx="2962425" cy="154726"/>
          </a:xfrm>
          <a:prstGeom prst="rect">
            <a:avLst/>
          </a:prstGeom>
          <a:noFill/>
          <a:ln>
            <a:noFill/>
          </a:ln>
        </p:spPr>
      </p:pic>
      <p:sp>
        <p:nvSpPr>
          <p:cNvPr id="173" name="Google Shape;173;p25"/>
          <p:cNvSpPr txBox="1"/>
          <p:nvPr/>
        </p:nvSpPr>
        <p:spPr>
          <a:xfrm>
            <a:off x="571500" y="4514300"/>
            <a:ext cx="3000000" cy="2925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700"/>
              <a:buFont typeface="Arial"/>
              <a:buNone/>
            </a:pPr>
            <a:r>
              <a:rPr b="0" i="0" lang="en" sz="700" u="none" cap="none" strike="noStrike">
                <a:solidFill>
                  <a:srgbClr val="FFFFFF"/>
                </a:solidFill>
                <a:latin typeface="Poppins"/>
                <a:ea typeface="Poppins"/>
                <a:cs typeface="Poppins"/>
                <a:sym typeface="Poppins"/>
              </a:rPr>
              <a:t>© 2026 Mitratech. All Rights Reserved.</a:t>
            </a:r>
            <a:endParaRPr b="0" i="0" sz="700" u="none" cap="none" strike="noStrike">
              <a:solidFill>
                <a:srgbClr val="FFFFFF"/>
              </a:solidFill>
              <a:latin typeface="Poppins"/>
              <a:ea typeface="Poppins"/>
              <a:cs typeface="Poppins"/>
              <a:sym typeface="Poppins"/>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Custom Layout">
  <p:cSld name="1_Divider Slide - AI3">
    <p:bg>
      <p:bgPr>
        <a:gradFill>
          <a:gsLst>
            <a:gs pos="0">
              <a:srgbClr val="020B31"/>
            </a:gs>
            <a:gs pos="100000">
              <a:srgbClr val="001848"/>
            </a:gs>
          </a:gsLst>
          <a:lin ang="5400012" scaled="0"/>
        </a:gradFill>
      </p:bgPr>
    </p:bg>
    <p:spTree>
      <p:nvGrpSpPr>
        <p:cNvPr id="174" name="Shape 174"/>
        <p:cNvGrpSpPr/>
        <p:nvPr/>
      </p:nvGrpSpPr>
      <p:grpSpPr>
        <a:xfrm>
          <a:off x="0" y="0"/>
          <a:ext cx="0" cy="0"/>
          <a:chOff x="0" y="0"/>
          <a:chExt cx="0" cy="0"/>
        </a:xfrm>
      </p:grpSpPr>
      <p:pic>
        <p:nvPicPr>
          <p:cNvPr id="175" name="Google Shape;175;p26"/>
          <p:cNvPicPr preferRelativeResize="0"/>
          <p:nvPr/>
        </p:nvPicPr>
        <p:blipFill rotWithShape="1">
          <a:blip r:embed="rId2">
            <a:alphaModFix/>
          </a:blip>
          <a:srcRect b="0" l="0" r="0" t="0"/>
          <a:stretch/>
        </p:blipFill>
        <p:spPr>
          <a:xfrm>
            <a:off x="3548" y="0"/>
            <a:ext cx="9140450" cy="5145498"/>
          </a:xfrm>
          <a:prstGeom prst="rect">
            <a:avLst/>
          </a:prstGeom>
          <a:noFill/>
          <a:ln>
            <a:noFill/>
          </a:ln>
        </p:spPr>
      </p:pic>
      <p:pic>
        <p:nvPicPr>
          <p:cNvPr id="176" name="Google Shape;176;p26"/>
          <p:cNvPicPr preferRelativeResize="0"/>
          <p:nvPr/>
        </p:nvPicPr>
        <p:blipFill rotWithShape="1">
          <a:blip r:embed="rId3">
            <a:alphaModFix/>
          </a:blip>
          <a:srcRect b="0" l="0" r="0" t="0"/>
          <a:stretch/>
        </p:blipFill>
        <p:spPr>
          <a:xfrm>
            <a:off x="5277975" y="705975"/>
            <a:ext cx="3216000" cy="3630600"/>
          </a:xfrm>
          <a:prstGeom prst="roundRect">
            <a:avLst>
              <a:gd fmla="val 7317" name="adj"/>
            </a:avLst>
          </a:prstGeom>
          <a:noFill/>
          <a:ln>
            <a:noFill/>
          </a:ln>
        </p:spPr>
      </p:pic>
      <p:sp>
        <p:nvSpPr>
          <p:cNvPr id="177" name="Google Shape;177;p26"/>
          <p:cNvSpPr txBox="1"/>
          <p:nvPr>
            <p:ph type="title"/>
          </p:nvPr>
        </p:nvSpPr>
        <p:spPr>
          <a:xfrm>
            <a:off x="514518" y="1881899"/>
            <a:ext cx="4431900" cy="454500"/>
          </a:xfrm>
          <a:prstGeom prst="rect">
            <a:avLst/>
          </a:prstGeom>
          <a:noFill/>
          <a:ln>
            <a:noFill/>
          </a:ln>
        </p:spPr>
        <p:txBody>
          <a:bodyPr anchorCtr="0" anchor="b" bIns="34275" lIns="68575" spcFirstLastPara="1" rIns="68575" wrap="square" tIns="34275">
            <a:normAutofit/>
          </a:bodyPr>
          <a:lstStyle>
            <a:lvl1pPr lvl="0" algn="l">
              <a:lnSpc>
                <a:spcPct val="108333"/>
              </a:lnSpc>
              <a:spcBef>
                <a:spcPts val="0"/>
              </a:spcBef>
              <a:spcAft>
                <a:spcPts val="0"/>
              </a:spcAft>
              <a:buClr>
                <a:schemeClr val="lt1"/>
              </a:buClr>
              <a:buSzPts val="3600"/>
              <a:buFont typeface="Poppins SemiBold"/>
              <a:buNone/>
              <a:defRPr sz="3600">
                <a:solidFill>
                  <a:schemeClr val="lt1"/>
                </a:solidFill>
              </a:defRPr>
            </a:lvl1pPr>
            <a:lvl2pPr lvl="1" algn="l">
              <a:lnSpc>
                <a:spcPct val="100000"/>
              </a:lnSpc>
              <a:spcBef>
                <a:spcPts val="0"/>
              </a:spcBef>
              <a:spcAft>
                <a:spcPts val="0"/>
              </a:spcAft>
              <a:buClr>
                <a:schemeClr val="lt1"/>
              </a:buClr>
              <a:buSzPts val="2500"/>
              <a:buNone/>
              <a:defRPr>
                <a:solidFill>
                  <a:schemeClr val="lt1"/>
                </a:solidFill>
              </a:defRPr>
            </a:lvl2pPr>
            <a:lvl3pPr lvl="2" algn="l">
              <a:lnSpc>
                <a:spcPct val="100000"/>
              </a:lnSpc>
              <a:spcBef>
                <a:spcPts val="0"/>
              </a:spcBef>
              <a:spcAft>
                <a:spcPts val="0"/>
              </a:spcAft>
              <a:buClr>
                <a:schemeClr val="lt1"/>
              </a:buClr>
              <a:buSzPts val="2500"/>
              <a:buNone/>
              <a:defRPr>
                <a:solidFill>
                  <a:schemeClr val="lt1"/>
                </a:solidFill>
              </a:defRPr>
            </a:lvl3pPr>
            <a:lvl4pPr lvl="3" algn="l">
              <a:lnSpc>
                <a:spcPct val="100000"/>
              </a:lnSpc>
              <a:spcBef>
                <a:spcPts val="0"/>
              </a:spcBef>
              <a:spcAft>
                <a:spcPts val="0"/>
              </a:spcAft>
              <a:buClr>
                <a:schemeClr val="lt1"/>
              </a:buClr>
              <a:buSzPts val="2500"/>
              <a:buNone/>
              <a:defRPr>
                <a:solidFill>
                  <a:schemeClr val="lt1"/>
                </a:solidFill>
              </a:defRPr>
            </a:lvl4pPr>
            <a:lvl5pPr lvl="4" algn="l">
              <a:lnSpc>
                <a:spcPct val="100000"/>
              </a:lnSpc>
              <a:spcBef>
                <a:spcPts val="0"/>
              </a:spcBef>
              <a:spcAft>
                <a:spcPts val="0"/>
              </a:spcAft>
              <a:buClr>
                <a:schemeClr val="lt1"/>
              </a:buClr>
              <a:buSzPts val="2500"/>
              <a:buNone/>
              <a:defRPr>
                <a:solidFill>
                  <a:schemeClr val="lt1"/>
                </a:solidFill>
              </a:defRPr>
            </a:lvl5pPr>
            <a:lvl6pPr lvl="5" algn="l">
              <a:lnSpc>
                <a:spcPct val="100000"/>
              </a:lnSpc>
              <a:spcBef>
                <a:spcPts val="0"/>
              </a:spcBef>
              <a:spcAft>
                <a:spcPts val="0"/>
              </a:spcAft>
              <a:buClr>
                <a:schemeClr val="lt1"/>
              </a:buClr>
              <a:buSzPts val="2500"/>
              <a:buNone/>
              <a:defRPr>
                <a:solidFill>
                  <a:schemeClr val="lt1"/>
                </a:solidFill>
              </a:defRPr>
            </a:lvl6pPr>
            <a:lvl7pPr lvl="6" algn="l">
              <a:lnSpc>
                <a:spcPct val="100000"/>
              </a:lnSpc>
              <a:spcBef>
                <a:spcPts val="0"/>
              </a:spcBef>
              <a:spcAft>
                <a:spcPts val="0"/>
              </a:spcAft>
              <a:buClr>
                <a:schemeClr val="lt1"/>
              </a:buClr>
              <a:buSzPts val="2500"/>
              <a:buNone/>
              <a:defRPr>
                <a:solidFill>
                  <a:schemeClr val="lt1"/>
                </a:solidFill>
              </a:defRPr>
            </a:lvl7pPr>
            <a:lvl8pPr lvl="7" algn="l">
              <a:lnSpc>
                <a:spcPct val="100000"/>
              </a:lnSpc>
              <a:spcBef>
                <a:spcPts val="0"/>
              </a:spcBef>
              <a:spcAft>
                <a:spcPts val="0"/>
              </a:spcAft>
              <a:buClr>
                <a:schemeClr val="lt1"/>
              </a:buClr>
              <a:buSzPts val="2500"/>
              <a:buNone/>
              <a:defRPr>
                <a:solidFill>
                  <a:schemeClr val="lt1"/>
                </a:solidFill>
              </a:defRPr>
            </a:lvl8pPr>
            <a:lvl9pPr lvl="8" algn="l">
              <a:lnSpc>
                <a:spcPct val="100000"/>
              </a:lnSpc>
              <a:spcBef>
                <a:spcPts val="0"/>
              </a:spcBef>
              <a:spcAft>
                <a:spcPts val="0"/>
              </a:spcAft>
              <a:buClr>
                <a:schemeClr val="lt1"/>
              </a:buClr>
              <a:buSzPts val="2500"/>
              <a:buNone/>
              <a:defRPr>
                <a:solidFill>
                  <a:schemeClr val="lt1"/>
                </a:solidFill>
              </a:defRPr>
            </a:lvl9pPr>
          </a:lstStyle>
          <a:p/>
        </p:txBody>
      </p:sp>
      <p:sp>
        <p:nvSpPr>
          <p:cNvPr id="178" name="Google Shape;178;p26"/>
          <p:cNvSpPr txBox="1"/>
          <p:nvPr>
            <p:ph idx="1" type="body"/>
          </p:nvPr>
        </p:nvSpPr>
        <p:spPr>
          <a:xfrm>
            <a:off x="524043" y="2479913"/>
            <a:ext cx="3361800" cy="1126800"/>
          </a:xfrm>
          <a:prstGeom prst="rect">
            <a:avLst/>
          </a:prstGeom>
          <a:noFill/>
          <a:ln>
            <a:noFill/>
          </a:ln>
        </p:spPr>
        <p:txBody>
          <a:bodyPr anchorCtr="0" anchor="t" bIns="34275" lIns="68575" spcFirstLastPara="1" rIns="68575" wrap="square" tIns="34275">
            <a:noAutofit/>
          </a:bodyPr>
          <a:lstStyle>
            <a:lvl1pPr indent="-228600" lvl="0" marL="457200" algn="l">
              <a:lnSpc>
                <a:spcPct val="114000"/>
              </a:lnSpc>
              <a:spcBef>
                <a:spcPts val="800"/>
              </a:spcBef>
              <a:spcAft>
                <a:spcPts val="0"/>
              </a:spcAft>
              <a:buClr>
                <a:schemeClr val="lt1"/>
              </a:buClr>
              <a:buSzPts val="1500"/>
              <a:buNone/>
              <a:defRPr b="0" i="0" sz="1500">
                <a:solidFill>
                  <a:schemeClr val="lt1"/>
                </a:solidFill>
                <a:latin typeface="Poppins"/>
                <a:ea typeface="Poppins"/>
                <a:cs typeface="Poppins"/>
                <a:sym typeface="Poppins"/>
              </a:defRPr>
            </a:lvl1pPr>
            <a:lvl2pPr indent="-228600" lvl="1" marL="914400" algn="l">
              <a:lnSpc>
                <a:spcPct val="114000"/>
              </a:lnSpc>
              <a:spcBef>
                <a:spcPts val="400"/>
              </a:spcBef>
              <a:spcAft>
                <a:spcPts val="0"/>
              </a:spcAft>
              <a:buClr>
                <a:schemeClr val="lt1"/>
              </a:buClr>
              <a:buSzPts val="1500"/>
              <a:buNone/>
              <a:defRPr sz="1500">
                <a:solidFill>
                  <a:schemeClr val="lt1"/>
                </a:solidFill>
              </a:defRPr>
            </a:lvl2pPr>
            <a:lvl3pPr indent="-228600" lvl="2" marL="1371600" algn="l">
              <a:lnSpc>
                <a:spcPct val="114000"/>
              </a:lnSpc>
              <a:spcBef>
                <a:spcPts val="400"/>
              </a:spcBef>
              <a:spcAft>
                <a:spcPts val="0"/>
              </a:spcAft>
              <a:buClr>
                <a:schemeClr val="lt1"/>
              </a:buClr>
              <a:buSzPts val="1400"/>
              <a:buNone/>
              <a:defRPr sz="1400">
                <a:solidFill>
                  <a:schemeClr val="lt1"/>
                </a:solidFill>
              </a:defRPr>
            </a:lvl3pPr>
            <a:lvl4pPr indent="-228600" lvl="3" marL="1828800" algn="l">
              <a:lnSpc>
                <a:spcPct val="114000"/>
              </a:lnSpc>
              <a:spcBef>
                <a:spcPts val="400"/>
              </a:spcBef>
              <a:spcAft>
                <a:spcPts val="0"/>
              </a:spcAft>
              <a:buClr>
                <a:schemeClr val="lt1"/>
              </a:buClr>
              <a:buSzPts val="1200"/>
              <a:buNone/>
              <a:defRPr sz="1200">
                <a:solidFill>
                  <a:schemeClr val="lt1"/>
                </a:solidFill>
              </a:defRPr>
            </a:lvl4pPr>
            <a:lvl5pPr indent="-228600" lvl="4" marL="2286000" algn="l">
              <a:lnSpc>
                <a:spcPct val="114000"/>
              </a:lnSpc>
              <a:spcBef>
                <a:spcPts val="400"/>
              </a:spcBef>
              <a:spcAft>
                <a:spcPts val="0"/>
              </a:spcAft>
              <a:buClr>
                <a:schemeClr val="lt1"/>
              </a:buClr>
              <a:buSzPts val="1200"/>
              <a:buNone/>
              <a:defRPr sz="1200">
                <a:solidFill>
                  <a:schemeClr val="lt1"/>
                </a:solidFill>
              </a:defRPr>
            </a:lvl5pPr>
            <a:lvl6pPr indent="-228600" lvl="5" marL="2743200" algn="l">
              <a:lnSpc>
                <a:spcPct val="90000"/>
              </a:lnSpc>
              <a:spcBef>
                <a:spcPts val="400"/>
              </a:spcBef>
              <a:spcAft>
                <a:spcPts val="0"/>
              </a:spcAft>
              <a:buClr>
                <a:schemeClr val="lt1"/>
              </a:buClr>
              <a:buSzPts val="1200"/>
              <a:buNone/>
              <a:defRPr sz="1200">
                <a:solidFill>
                  <a:schemeClr val="lt1"/>
                </a:solidFill>
              </a:defRPr>
            </a:lvl6pPr>
            <a:lvl7pPr indent="-228600" lvl="6" marL="3200400" algn="l">
              <a:lnSpc>
                <a:spcPct val="90000"/>
              </a:lnSpc>
              <a:spcBef>
                <a:spcPts val="400"/>
              </a:spcBef>
              <a:spcAft>
                <a:spcPts val="0"/>
              </a:spcAft>
              <a:buClr>
                <a:schemeClr val="lt1"/>
              </a:buClr>
              <a:buSzPts val="1200"/>
              <a:buNone/>
              <a:defRPr sz="1200">
                <a:solidFill>
                  <a:schemeClr val="lt1"/>
                </a:solidFill>
              </a:defRPr>
            </a:lvl7pPr>
            <a:lvl8pPr indent="-228600" lvl="7" marL="3657600" algn="l">
              <a:lnSpc>
                <a:spcPct val="90000"/>
              </a:lnSpc>
              <a:spcBef>
                <a:spcPts val="400"/>
              </a:spcBef>
              <a:spcAft>
                <a:spcPts val="0"/>
              </a:spcAft>
              <a:buClr>
                <a:schemeClr val="lt1"/>
              </a:buClr>
              <a:buSzPts val="1200"/>
              <a:buNone/>
              <a:defRPr sz="1200">
                <a:solidFill>
                  <a:schemeClr val="lt1"/>
                </a:solidFill>
              </a:defRPr>
            </a:lvl8pPr>
            <a:lvl9pPr indent="-228600" lvl="8" marL="4114800" algn="l">
              <a:lnSpc>
                <a:spcPct val="90000"/>
              </a:lnSpc>
              <a:spcBef>
                <a:spcPts val="400"/>
              </a:spcBef>
              <a:spcAft>
                <a:spcPts val="0"/>
              </a:spcAft>
              <a:buClr>
                <a:schemeClr val="lt1"/>
              </a:buClr>
              <a:buSzPts val="1200"/>
              <a:buNone/>
              <a:defRPr sz="1200">
                <a:solidFill>
                  <a:schemeClr val="lt1"/>
                </a:solidFill>
              </a:defRPr>
            </a:lvl9pPr>
          </a:lstStyle>
          <a:p/>
        </p:txBody>
      </p:sp>
      <p:pic>
        <p:nvPicPr>
          <p:cNvPr id="179" name="Google Shape;179;p26"/>
          <p:cNvPicPr preferRelativeResize="0"/>
          <p:nvPr/>
        </p:nvPicPr>
        <p:blipFill rotWithShape="1">
          <a:blip r:embed="rId4">
            <a:alphaModFix/>
          </a:blip>
          <a:srcRect b="0" l="0" r="0" t="0"/>
          <a:stretch/>
        </p:blipFill>
        <p:spPr>
          <a:xfrm>
            <a:off x="685440" y="834950"/>
            <a:ext cx="2962425" cy="154726"/>
          </a:xfrm>
          <a:prstGeom prst="rect">
            <a:avLst/>
          </a:prstGeom>
          <a:noFill/>
          <a:ln>
            <a:noFill/>
          </a:ln>
        </p:spPr>
      </p:pic>
      <p:sp>
        <p:nvSpPr>
          <p:cNvPr id="180" name="Google Shape;180;p26"/>
          <p:cNvSpPr txBox="1"/>
          <p:nvPr/>
        </p:nvSpPr>
        <p:spPr>
          <a:xfrm>
            <a:off x="571500" y="4514300"/>
            <a:ext cx="3000000" cy="2925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700"/>
              <a:buFont typeface="Arial"/>
              <a:buNone/>
            </a:pPr>
            <a:r>
              <a:rPr b="0" i="0" lang="en" sz="700" u="none" cap="none" strike="noStrike">
                <a:solidFill>
                  <a:srgbClr val="FFFFFF"/>
                </a:solidFill>
                <a:latin typeface="Poppins"/>
                <a:ea typeface="Poppins"/>
                <a:cs typeface="Poppins"/>
                <a:sym typeface="Poppins"/>
              </a:rPr>
              <a:t>© 2026 Mitratech. All Rights Reserved.</a:t>
            </a:r>
            <a:endParaRPr b="0" i="0" sz="700" u="none" cap="none" strike="noStrike">
              <a:solidFill>
                <a:srgbClr val="FFFFFF"/>
              </a:solidFill>
              <a:latin typeface="Poppins"/>
              <a:ea typeface="Poppins"/>
              <a:cs typeface="Poppins"/>
              <a:sym typeface="Poppins"/>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Custom Layout">
  <p:cSld name="1_Divider Slide - AI 4">
    <p:bg>
      <p:bgPr>
        <a:gradFill>
          <a:gsLst>
            <a:gs pos="0">
              <a:srgbClr val="020B31"/>
            </a:gs>
            <a:gs pos="100000">
              <a:srgbClr val="001848"/>
            </a:gs>
          </a:gsLst>
          <a:lin ang="5400012" scaled="0"/>
        </a:gradFill>
      </p:bgPr>
    </p:bg>
    <p:spTree>
      <p:nvGrpSpPr>
        <p:cNvPr id="181" name="Shape 181"/>
        <p:cNvGrpSpPr/>
        <p:nvPr/>
      </p:nvGrpSpPr>
      <p:grpSpPr>
        <a:xfrm>
          <a:off x="0" y="0"/>
          <a:ext cx="0" cy="0"/>
          <a:chOff x="0" y="0"/>
          <a:chExt cx="0" cy="0"/>
        </a:xfrm>
      </p:grpSpPr>
      <p:pic>
        <p:nvPicPr>
          <p:cNvPr id="182" name="Google Shape;182;p27"/>
          <p:cNvPicPr preferRelativeResize="0"/>
          <p:nvPr/>
        </p:nvPicPr>
        <p:blipFill rotWithShape="1">
          <a:blip r:embed="rId2">
            <a:alphaModFix/>
          </a:blip>
          <a:srcRect b="0" l="0" r="0" t="0"/>
          <a:stretch/>
        </p:blipFill>
        <p:spPr>
          <a:xfrm>
            <a:off x="3548" y="0"/>
            <a:ext cx="9140450" cy="5145498"/>
          </a:xfrm>
          <a:prstGeom prst="rect">
            <a:avLst/>
          </a:prstGeom>
          <a:noFill/>
          <a:ln>
            <a:noFill/>
          </a:ln>
        </p:spPr>
      </p:pic>
      <p:pic>
        <p:nvPicPr>
          <p:cNvPr id="183" name="Google Shape;183;p27"/>
          <p:cNvPicPr preferRelativeResize="0"/>
          <p:nvPr/>
        </p:nvPicPr>
        <p:blipFill rotWithShape="1">
          <a:blip r:embed="rId3">
            <a:alphaModFix/>
          </a:blip>
          <a:srcRect b="0" l="0" r="0" t="0"/>
          <a:stretch/>
        </p:blipFill>
        <p:spPr>
          <a:xfrm>
            <a:off x="5277975" y="705975"/>
            <a:ext cx="3216000" cy="3630600"/>
          </a:xfrm>
          <a:prstGeom prst="roundRect">
            <a:avLst>
              <a:gd fmla="val 7317" name="adj"/>
            </a:avLst>
          </a:prstGeom>
          <a:noFill/>
          <a:ln>
            <a:noFill/>
          </a:ln>
        </p:spPr>
      </p:pic>
      <p:sp>
        <p:nvSpPr>
          <p:cNvPr id="184" name="Google Shape;184;p27"/>
          <p:cNvSpPr txBox="1"/>
          <p:nvPr>
            <p:ph type="title"/>
          </p:nvPr>
        </p:nvSpPr>
        <p:spPr>
          <a:xfrm>
            <a:off x="514518" y="1881899"/>
            <a:ext cx="4431900" cy="454500"/>
          </a:xfrm>
          <a:prstGeom prst="rect">
            <a:avLst/>
          </a:prstGeom>
          <a:noFill/>
          <a:ln>
            <a:noFill/>
          </a:ln>
        </p:spPr>
        <p:txBody>
          <a:bodyPr anchorCtr="0" anchor="b" bIns="34275" lIns="68575" spcFirstLastPara="1" rIns="68575" wrap="square" tIns="34275">
            <a:normAutofit/>
          </a:bodyPr>
          <a:lstStyle>
            <a:lvl1pPr lvl="0" algn="l">
              <a:lnSpc>
                <a:spcPct val="108333"/>
              </a:lnSpc>
              <a:spcBef>
                <a:spcPts val="0"/>
              </a:spcBef>
              <a:spcAft>
                <a:spcPts val="0"/>
              </a:spcAft>
              <a:buClr>
                <a:schemeClr val="lt1"/>
              </a:buClr>
              <a:buSzPts val="3600"/>
              <a:buFont typeface="Poppins SemiBold"/>
              <a:buNone/>
              <a:defRPr sz="3600">
                <a:solidFill>
                  <a:schemeClr val="lt1"/>
                </a:solidFill>
              </a:defRPr>
            </a:lvl1pPr>
            <a:lvl2pPr lvl="1" algn="l">
              <a:lnSpc>
                <a:spcPct val="100000"/>
              </a:lnSpc>
              <a:spcBef>
                <a:spcPts val="0"/>
              </a:spcBef>
              <a:spcAft>
                <a:spcPts val="0"/>
              </a:spcAft>
              <a:buClr>
                <a:schemeClr val="lt1"/>
              </a:buClr>
              <a:buSzPts val="2500"/>
              <a:buNone/>
              <a:defRPr>
                <a:solidFill>
                  <a:schemeClr val="lt1"/>
                </a:solidFill>
              </a:defRPr>
            </a:lvl2pPr>
            <a:lvl3pPr lvl="2" algn="l">
              <a:lnSpc>
                <a:spcPct val="100000"/>
              </a:lnSpc>
              <a:spcBef>
                <a:spcPts val="0"/>
              </a:spcBef>
              <a:spcAft>
                <a:spcPts val="0"/>
              </a:spcAft>
              <a:buClr>
                <a:schemeClr val="lt1"/>
              </a:buClr>
              <a:buSzPts val="2500"/>
              <a:buNone/>
              <a:defRPr>
                <a:solidFill>
                  <a:schemeClr val="lt1"/>
                </a:solidFill>
              </a:defRPr>
            </a:lvl3pPr>
            <a:lvl4pPr lvl="3" algn="l">
              <a:lnSpc>
                <a:spcPct val="100000"/>
              </a:lnSpc>
              <a:spcBef>
                <a:spcPts val="0"/>
              </a:spcBef>
              <a:spcAft>
                <a:spcPts val="0"/>
              </a:spcAft>
              <a:buClr>
                <a:schemeClr val="lt1"/>
              </a:buClr>
              <a:buSzPts val="2500"/>
              <a:buNone/>
              <a:defRPr>
                <a:solidFill>
                  <a:schemeClr val="lt1"/>
                </a:solidFill>
              </a:defRPr>
            </a:lvl4pPr>
            <a:lvl5pPr lvl="4" algn="l">
              <a:lnSpc>
                <a:spcPct val="100000"/>
              </a:lnSpc>
              <a:spcBef>
                <a:spcPts val="0"/>
              </a:spcBef>
              <a:spcAft>
                <a:spcPts val="0"/>
              </a:spcAft>
              <a:buClr>
                <a:schemeClr val="lt1"/>
              </a:buClr>
              <a:buSzPts val="2500"/>
              <a:buNone/>
              <a:defRPr>
                <a:solidFill>
                  <a:schemeClr val="lt1"/>
                </a:solidFill>
              </a:defRPr>
            </a:lvl5pPr>
            <a:lvl6pPr lvl="5" algn="l">
              <a:lnSpc>
                <a:spcPct val="100000"/>
              </a:lnSpc>
              <a:spcBef>
                <a:spcPts val="0"/>
              </a:spcBef>
              <a:spcAft>
                <a:spcPts val="0"/>
              </a:spcAft>
              <a:buClr>
                <a:schemeClr val="lt1"/>
              </a:buClr>
              <a:buSzPts val="2500"/>
              <a:buNone/>
              <a:defRPr>
                <a:solidFill>
                  <a:schemeClr val="lt1"/>
                </a:solidFill>
              </a:defRPr>
            </a:lvl6pPr>
            <a:lvl7pPr lvl="6" algn="l">
              <a:lnSpc>
                <a:spcPct val="100000"/>
              </a:lnSpc>
              <a:spcBef>
                <a:spcPts val="0"/>
              </a:spcBef>
              <a:spcAft>
                <a:spcPts val="0"/>
              </a:spcAft>
              <a:buClr>
                <a:schemeClr val="lt1"/>
              </a:buClr>
              <a:buSzPts val="2500"/>
              <a:buNone/>
              <a:defRPr>
                <a:solidFill>
                  <a:schemeClr val="lt1"/>
                </a:solidFill>
              </a:defRPr>
            </a:lvl7pPr>
            <a:lvl8pPr lvl="7" algn="l">
              <a:lnSpc>
                <a:spcPct val="100000"/>
              </a:lnSpc>
              <a:spcBef>
                <a:spcPts val="0"/>
              </a:spcBef>
              <a:spcAft>
                <a:spcPts val="0"/>
              </a:spcAft>
              <a:buClr>
                <a:schemeClr val="lt1"/>
              </a:buClr>
              <a:buSzPts val="2500"/>
              <a:buNone/>
              <a:defRPr>
                <a:solidFill>
                  <a:schemeClr val="lt1"/>
                </a:solidFill>
              </a:defRPr>
            </a:lvl8pPr>
            <a:lvl9pPr lvl="8" algn="l">
              <a:lnSpc>
                <a:spcPct val="100000"/>
              </a:lnSpc>
              <a:spcBef>
                <a:spcPts val="0"/>
              </a:spcBef>
              <a:spcAft>
                <a:spcPts val="0"/>
              </a:spcAft>
              <a:buClr>
                <a:schemeClr val="lt1"/>
              </a:buClr>
              <a:buSzPts val="2500"/>
              <a:buNone/>
              <a:defRPr>
                <a:solidFill>
                  <a:schemeClr val="lt1"/>
                </a:solidFill>
              </a:defRPr>
            </a:lvl9pPr>
          </a:lstStyle>
          <a:p/>
        </p:txBody>
      </p:sp>
      <p:sp>
        <p:nvSpPr>
          <p:cNvPr id="185" name="Google Shape;185;p27"/>
          <p:cNvSpPr txBox="1"/>
          <p:nvPr>
            <p:ph idx="1" type="body"/>
          </p:nvPr>
        </p:nvSpPr>
        <p:spPr>
          <a:xfrm>
            <a:off x="524043" y="2479913"/>
            <a:ext cx="3361800" cy="1126800"/>
          </a:xfrm>
          <a:prstGeom prst="rect">
            <a:avLst/>
          </a:prstGeom>
          <a:noFill/>
          <a:ln>
            <a:noFill/>
          </a:ln>
        </p:spPr>
        <p:txBody>
          <a:bodyPr anchorCtr="0" anchor="t" bIns="34275" lIns="68575" spcFirstLastPara="1" rIns="68575" wrap="square" tIns="34275">
            <a:noAutofit/>
          </a:bodyPr>
          <a:lstStyle>
            <a:lvl1pPr indent="-228600" lvl="0" marL="457200" algn="l">
              <a:lnSpc>
                <a:spcPct val="114000"/>
              </a:lnSpc>
              <a:spcBef>
                <a:spcPts val="800"/>
              </a:spcBef>
              <a:spcAft>
                <a:spcPts val="0"/>
              </a:spcAft>
              <a:buClr>
                <a:schemeClr val="lt1"/>
              </a:buClr>
              <a:buSzPts val="1500"/>
              <a:buNone/>
              <a:defRPr b="0" i="0" sz="1500">
                <a:solidFill>
                  <a:schemeClr val="lt1"/>
                </a:solidFill>
                <a:latin typeface="Poppins"/>
                <a:ea typeface="Poppins"/>
                <a:cs typeface="Poppins"/>
                <a:sym typeface="Poppins"/>
              </a:defRPr>
            </a:lvl1pPr>
            <a:lvl2pPr indent="-228600" lvl="1" marL="914400" algn="l">
              <a:lnSpc>
                <a:spcPct val="114000"/>
              </a:lnSpc>
              <a:spcBef>
                <a:spcPts val="400"/>
              </a:spcBef>
              <a:spcAft>
                <a:spcPts val="0"/>
              </a:spcAft>
              <a:buClr>
                <a:schemeClr val="lt1"/>
              </a:buClr>
              <a:buSzPts val="1500"/>
              <a:buNone/>
              <a:defRPr sz="1500">
                <a:solidFill>
                  <a:schemeClr val="lt1"/>
                </a:solidFill>
              </a:defRPr>
            </a:lvl2pPr>
            <a:lvl3pPr indent="-228600" lvl="2" marL="1371600" algn="l">
              <a:lnSpc>
                <a:spcPct val="114000"/>
              </a:lnSpc>
              <a:spcBef>
                <a:spcPts val="400"/>
              </a:spcBef>
              <a:spcAft>
                <a:spcPts val="0"/>
              </a:spcAft>
              <a:buClr>
                <a:schemeClr val="lt1"/>
              </a:buClr>
              <a:buSzPts val="1400"/>
              <a:buNone/>
              <a:defRPr sz="1400">
                <a:solidFill>
                  <a:schemeClr val="lt1"/>
                </a:solidFill>
              </a:defRPr>
            </a:lvl3pPr>
            <a:lvl4pPr indent="-228600" lvl="3" marL="1828800" algn="l">
              <a:lnSpc>
                <a:spcPct val="114000"/>
              </a:lnSpc>
              <a:spcBef>
                <a:spcPts val="400"/>
              </a:spcBef>
              <a:spcAft>
                <a:spcPts val="0"/>
              </a:spcAft>
              <a:buClr>
                <a:schemeClr val="lt1"/>
              </a:buClr>
              <a:buSzPts val="1200"/>
              <a:buNone/>
              <a:defRPr sz="1200">
                <a:solidFill>
                  <a:schemeClr val="lt1"/>
                </a:solidFill>
              </a:defRPr>
            </a:lvl4pPr>
            <a:lvl5pPr indent="-228600" lvl="4" marL="2286000" algn="l">
              <a:lnSpc>
                <a:spcPct val="114000"/>
              </a:lnSpc>
              <a:spcBef>
                <a:spcPts val="400"/>
              </a:spcBef>
              <a:spcAft>
                <a:spcPts val="0"/>
              </a:spcAft>
              <a:buClr>
                <a:schemeClr val="lt1"/>
              </a:buClr>
              <a:buSzPts val="1200"/>
              <a:buNone/>
              <a:defRPr sz="1200">
                <a:solidFill>
                  <a:schemeClr val="lt1"/>
                </a:solidFill>
              </a:defRPr>
            </a:lvl5pPr>
            <a:lvl6pPr indent="-228600" lvl="5" marL="2743200" algn="l">
              <a:lnSpc>
                <a:spcPct val="90000"/>
              </a:lnSpc>
              <a:spcBef>
                <a:spcPts val="400"/>
              </a:spcBef>
              <a:spcAft>
                <a:spcPts val="0"/>
              </a:spcAft>
              <a:buClr>
                <a:schemeClr val="lt1"/>
              </a:buClr>
              <a:buSzPts val="1200"/>
              <a:buNone/>
              <a:defRPr sz="1200">
                <a:solidFill>
                  <a:schemeClr val="lt1"/>
                </a:solidFill>
              </a:defRPr>
            </a:lvl6pPr>
            <a:lvl7pPr indent="-228600" lvl="6" marL="3200400" algn="l">
              <a:lnSpc>
                <a:spcPct val="90000"/>
              </a:lnSpc>
              <a:spcBef>
                <a:spcPts val="400"/>
              </a:spcBef>
              <a:spcAft>
                <a:spcPts val="0"/>
              </a:spcAft>
              <a:buClr>
                <a:schemeClr val="lt1"/>
              </a:buClr>
              <a:buSzPts val="1200"/>
              <a:buNone/>
              <a:defRPr sz="1200">
                <a:solidFill>
                  <a:schemeClr val="lt1"/>
                </a:solidFill>
              </a:defRPr>
            </a:lvl7pPr>
            <a:lvl8pPr indent="-228600" lvl="7" marL="3657600" algn="l">
              <a:lnSpc>
                <a:spcPct val="90000"/>
              </a:lnSpc>
              <a:spcBef>
                <a:spcPts val="400"/>
              </a:spcBef>
              <a:spcAft>
                <a:spcPts val="0"/>
              </a:spcAft>
              <a:buClr>
                <a:schemeClr val="lt1"/>
              </a:buClr>
              <a:buSzPts val="1200"/>
              <a:buNone/>
              <a:defRPr sz="1200">
                <a:solidFill>
                  <a:schemeClr val="lt1"/>
                </a:solidFill>
              </a:defRPr>
            </a:lvl8pPr>
            <a:lvl9pPr indent="-228600" lvl="8" marL="4114800" algn="l">
              <a:lnSpc>
                <a:spcPct val="90000"/>
              </a:lnSpc>
              <a:spcBef>
                <a:spcPts val="400"/>
              </a:spcBef>
              <a:spcAft>
                <a:spcPts val="0"/>
              </a:spcAft>
              <a:buClr>
                <a:schemeClr val="lt1"/>
              </a:buClr>
              <a:buSzPts val="1200"/>
              <a:buNone/>
              <a:defRPr sz="1200">
                <a:solidFill>
                  <a:schemeClr val="lt1"/>
                </a:solidFill>
              </a:defRPr>
            </a:lvl9pPr>
          </a:lstStyle>
          <a:p/>
        </p:txBody>
      </p:sp>
      <p:pic>
        <p:nvPicPr>
          <p:cNvPr id="186" name="Google Shape;186;p27"/>
          <p:cNvPicPr preferRelativeResize="0"/>
          <p:nvPr/>
        </p:nvPicPr>
        <p:blipFill rotWithShape="1">
          <a:blip r:embed="rId4">
            <a:alphaModFix/>
          </a:blip>
          <a:srcRect b="0" l="0" r="0" t="0"/>
          <a:stretch/>
        </p:blipFill>
        <p:spPr>
          <a:xfrm>
            <a:off x="685440" y="834950"/>
            <a:ext cx="2962425" cy="154726"/>
          </a:xfrm>
          <a:prstGeom prst="rect">
            <a:avLst/>
          </a:prstGeom>
          <a:noFill/>
          <a:ln>
            <a:noFill/>
          </a:ln>
        </p:spPr>
      </p:pic>
      <p:sp>
        <p:nvSpPr>
          <p:cNvPr id="187" name="Google Shape;187;p27"/>
          <p:cNvSpPr txBox="1"/>
          <p:nvPr/>
        </p:nvSpPr>
        <p:spPr>
          <a:xfrm>
            <a:off x="571500" y="4514300"/>
            <a:ext cx="3000000" cy="2925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700"/>
              <a:buFont typeface="Arial"/>
              <a:buNone/>
            </a:pPr>
            <a:r>
              <a:rPr b="0" i="0" lang="en" sz="700" u="none" cap="none" strike="noStrike">
                <a:solidFill>
                  <a:srgbClr val="FFFFFF"/>
                </a:solidFill>
                <a:latin typeface="Poppins"/>
                <a:ea typeface="Poppins"/>
                <a:cs typeface="Poppins"/>
                <a:sym typeface="Poppins"/>
              </a:rPr>
              <a:t>© 2026 Mitratech. All Rights Reserved.</a:t>
            </a:r>
            <a:endParaRPr b="0" i="0" sz="700" u="none" cap="none" strike="noStrike">
              <a:solidFill>
                <a:srgbClr val="FFFFFF"/>
              </a:solidFill>
              <a:latin typeface="Poppins"/>
              <a:ea typeface="Poppins"/>
              <a:cs typeface="Poppins"/>
              <a:sym typeface="Poppins"/>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verview A">
  <p:cSld name="Overview - Light Gradient">
    <p:spTree>
      <p:nvGrpSpPr>
        <p:cNvPr id="188" name="Shape 188"/>
        <p:cNvGrpSpPr/>
        <p:nvPr/>
      </p:nvGrpSpPr>
      <p:grpSpPr>
        <a:xfrm>
          <a:off x="0" y="0"/>
          <a:ext cx="0" cy="0"/>
          <a:chOff x="0" y="0"/>
          <a:chExt cx="0" cy="0"/>
        </a:xfrm>
      </p:grpSpPr>
      <p:sp>
        <p:nvSpPr>
          <p:cNvPr id="189" name="Google Shape;189;p28"/>
          <p:cNvSpPr/>
          <p:nvPr/>
        </p:nvSpPr>
        <p:spPr>
          <a:xfrm>
            <a:off x="342900" y="342901"/>
            <a:ext cx="8405100" cy="4457700"/>
          </a:xfrm>
          <a:prstGeom prst="rect">
            <a:avLst/>
          </a:prstGeom>
          <a:gradFill>
            <a:gsLst>
              <a:gs pos="0">
                <a:srgbClr val="CEF0F7"/>
              </a:gs>
              <a:gs pos="100000">
                <a:schemeClr val="lt1"/>
              </a:gs>
            </a:gsLst>
            <a:lin ang="5400000" scaled="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1" i="0" sz="1400" u="none" cap="none" strike="noStrike">
              <a:solidFill>
                <a:schemeClr val="lt1"/>
              </a:solidFill>
              <a:latin typeface="Poppins SemiBold"/>
              <a:ea typeface="Poppins SemiBold"/>
              <a:cs typeface="Poppins SemiBold"/>
              <a:sym typeface="Poppins SemiBold"/>
            </a:endParaRPr>
          </a:p>
        </p:txBody>
      </p:sp>
      <p:sp>
        <p:nvSpPr>
          <p:cNvPr id="190" name="Google Shape;190;p28"/>
          <p:cNvSpPr txBox="1"/>
          <p:nvPr>
            <p:ph idx="1" type="body"/>
          </p:nvPr>
        </p:nvSpPr>
        <p:spPr>
          <a:xfrm>
            <a:off x="1431704" y="1000126"/>
            <a:ext cx="6284400" cy="1519200"/>
          </a:xfrm>
          <a:prstGeom prst="rect">
            <a:avLst/>
          </a:prstGeom>
          <a:noFill/>
          <a:ln>
            <a:noFill/>
          </a:ln>
        </p:spPr>
        <p:txBody>
          <a:bodyPr anchorCtr="0" anchor="b" bIns="34275" lIns="68575" spcFirstLastPara="1" rIns="68575" wrap="square" tIns="34275">
            <a:normAutofit/>
          </a:bodyPr>
          <a:lstStyle>
            <a:lvl1pPr indent="-228600" lvl="0" marL="457200" algn="ctr">
              <a:lnSpc>
                <a:spcPct val="108333"/>
              </a:lnSpc>
              <a:spcBef>
                <a:spcPts val="800"/>
              </a:spcBef>
              <a:spcAft>
                <a:spcPts val="0"/>
              </a:spcAft>
              <a:buSzPts val="3600"/>
              <a:buNone/>
              <a:defRPr b="0" i="0" sz="3600">
                <a:solidFill>
                  <a:schemeClr val="dk2"/>
                </a:solidFill>
                <a:latin typeface="Poppins"/>
                <a:ea typeface="Poppins"/>
                <a:cs typeface="Poppins"/>
                <a:sym typeface="Poppins"/>
              </a:defRPr>
            </a:lvl1pPr>
            <a:lvl2pPr indent="-317500" lvl="1" marL="914400" algn="l">
              <a:lnSpc>
                <a:spcPct val="114000"/>
              </a:lnSpc>
              <a:spcBef>
                <a:spcPts val="400"/>
              </a:spcBef>
              <a:spcAft>
                <a:spcPts val="0"/>
              </a:spcAft>
              <a:buSzPts val="1400"/>
              <a:buChar char="•"/>
              <a:defRPr/>
            </a:lvl2pPr>
            <a:lvl3pPr indent="-317500" lvl="2" marL="1371600" algn="l">
              <a:lnSpc>
                <a:spcPct val="114000"/>
              </a:lnSpc>
              <a:spcBef>
                <a:spcPts val="400"/>
              </a:spcBef>
              <a:spcAft>
                <a:spcPts val="0"/>
              </a:spcAft>
              <a:buSzPts val="1400"/>
              <a:buChar char="•"/>
              <a:defRPr/>
            </a:lvl3pPr>
            <a:lvl4pPr indent="-317500" lvl="3" marL="1828800" algn="l">
              <a:lnSpc>
                <a:spcPct val="114000"/>
              </a:lnSpc>
              <a:spcBef>
                <a:spcPts val="400"/>
              </a:spcBef>
              <a:spcAft>
                <a:spcPts val="0"/>
              </a:spcAft>
              <a:buSzPts val="1400"/>
              <a:buChar char="•"/>
              <a:defRPr/>
            </a:lvl4pPr>
            <a:lvl5pPr indent="-317500" lvl="4" marL="2286000" algn="l">
              <a:lnSpc>
                <a:spcPct val="114000"/>
              </a:lnSpc>
              <a:spcBef>
                <a:spcPts val="400"/>
              </a:spcBef>
              <a:spcAft>
                <a:spcPts val="0"/>
              </a:spcAft>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91" name="Google Shape;191;p28"/>
          <p:cNvSpPr txBox="1"/>
          <p:nvPr>
            <p:ph idx="2" type="body"/>
          </p:nvPr>
        </p:nvSpPr>
        <p:spPr>
          <a:xfrm>
            <a:off x="2110979" y="2689190"/>
            <a:ext cx="4922100" cy="516600"/>
          </a:xfrm>
          <a:prstGeom prst="rect">
            <a:avLst/>
          </a:prstGeom>
          <a:noFill/>
          <a:ln>
            <a:noFill/>
          </a:ln>
        </p:spPr>
        <p:txBody>
          <a:bodyPr anchorCtr="0" anchor="t" bIns="34275" lIns="68575" spcFirstLastPara="1" rIns="68575" wrap="square" tIns="34275">
            <a:noAutofit/>
          </a:bodyPr>
          <a:lstStyle>
            <a:lvl1pPr indent="-228600" lvl="0" marL="457200" algn="ctr">
              <a:lnSpc>
                <a:spcPct val="114000"/>
              </a:lnSpc>
              <a:spcBef>
                <a:spcPts val="800"/>
              </a:spcBef>
              <a:spcAft>
                <a:spcPts val="0"/>
              </a:spcAft>
              <a:buSzPts val="1500"/>
              <a:buNone/>
              <a:defRPr b="0" i="0" sz="1500">
                <a:solidFill>
                  <a:schemeClr val="dk1"/>
                </a:solidFill>
                <a:latin typeface="Poppins"/>
                <a:ea typeface="Poppins"/>
                <a:cs typeface="Poppins"/>
                <a:sym typeface="Poppins"/>
              </a:defRPr>
            </a:lvl1pPr>
            <a:lvl2pPr indent="-228600" lvl="1" marL="914400" algn="l">
              <a:lnSpc>
                <a:spcPct val="114000"/>
              </a:lnSpc>
              <a:spcBef>
                <a:spcPts val="400"/>
              </a:spcBef>
              <a:spcAft>
                <a:spcPts val="0"/>
              </a:spcAft>
              <a:buSzPts val="1500"/>
              <a:buNone/>
              <a:defRPr b="1" sz="1500"/>
            </a:lvl2pPr>
            <a:lvl3pPr indent="-228600" lvl="2" marL="1371600" algn="l">
              <a:lnSpc>
                <a:spcPct val="114000"/>
              </a:lnSpc>
              <a:spcBef>
                <a:spcPts val="400"/>
              </a:spcBef>
              <a:spcAft>
                <a:spcPts val="0"/>
              </a:spcAft>
              <a:buSzPts val="1400"/>
              <a:buNone/>
              <a:defRPr b="1" sz="1400"/>
            </a:lvl3pPr>
            <a:lvl4pPr indent="-228600" lvl="3" marL="1828800" algn="l">
              <a:lnSpc>
                <a:spcPct val="114000"/>
              </a:lnSpc>
              <a:spcBef>
                <a:spcPts val="400"/>
              </a:spcBef>
              <a:spcAft>
                <a:spcPts val="0"/>
              </a:spcAft>
              <a:buSzPts val="1200"/>
              <a:buNone/>
              <a:defRPr b="1" sz="1200"/>
            </a:lvl4pPr>
            <a:lvl5pPr indent="-228600" lvl="4" marL="2286000" algn="l">
              <a:lnSpc>
                <a:spcPct val="114000"/>
              </a:lnSpc>
              <a:spcBef>
                <a:spcPts val="400"/>
              </a:spcBef>
              <a:spcAft>
                <a:spcPts val="0"/>
              </a:spcAft>
              <a:buSzPts val="1200"/>
              <a:buNone/>
              <a:defRPr b="1" sz="1200"/>
            </a:lvl5pPr>
            <a:lvl6pPr indent="-228600" lvl="5" marL="2743200" algn="l">
              <a:lnSpc>
                <a:spcPct val="90000"/>
              </a:lnSpc>
              <a:spcBef>
                <a:spcPts val="400"/>
              </a:spcBef>
              <a:spcAft>
                <a:spcPts val="0"/>
              </a:spcAft>
              <a:buClr>
                <a:schemeClr val="dk1"/>
              </a:buClr>
              <a:buSzPts val="1200"/>
              <a:buNone/>
              <a:defRPr b="1" sz="1200"/>
            </a:lvl6pPr>
            <a:lvl7pPr indent="-228600" lvl="6" marL="3200400" algn="l">
              <a:lnSpc>
                <a:spcPct val="90000"/>
              </a:lnSpc>
              <a:spcBef>
                <a:spcPts val="400"/>
              </a:spcBef>
              <a:spcAft>
                <a:spcPts val="0"/>
              </a:spcAft>
              <a:buClr>
                <a:schemeClr val="dk1"/>
              </a:buClr>
              <a:buSzPts val="1200"/>
              <a:buNone/>
              <a:defRPr b="1" sz="1200"/>
            </a:lvl7pPr>
            <a:lvl8pPr indent="-228600" lvl="7" marL="3657600" algn="l">
              <a:lnSpc>
                <a:spcPct val="90000"/>
              </a:lnSpc>
              <a:spcBef>
                <a:spcPts val="400"/>
              </a:spcBef>
              <a:spcAft>
                <a:spcPts val="0"/>
              </a:spcAft>
              <a:buClr>
                <a:schemeClr val="dk1"/>
              </a:buClr>
              <a:buSzPts val="1200"/>
              <a:buNone/>
              <a:defRPr b="1" sz="1200"/>
            </a:lvl8pPr>
            <a:lvl9pPr indent="-228600" lvl="8" marL="4114800" algn="l">
              <a:lnSpc>
                <a:spcPct val="90000"/>
              </a:lnSpc>
              <a:spcBef>
                <a:spcPts val="400"/>
              </a:spcBef>
              <a:spcAft>
                <a:spcPts val="0"/>
              </a:spcAft>
              <a:buClr>
                <a:schemeClr val="dk1"/>
              </a:buClr>
              <a:buSzPts val="1200"/>
              <a:buNone/>
              <a:defRPr b="1" sz="1200"/>
            </a:lvl9pPr>
          </a:lstStyle>
          <a:p/>
        </p:txBody>
      </p:sp>
      <p:sp>
        <p:nvSpPr>
          <p:cNvPr id="192" name="Google Shape;192;p28"/>
          <p:cNvSpPr/>
          <p:nvPr/>
        </p:nvSpPr>
        <p:spPr>
          <a:xfrm>
            <a:off x="7886700" y="4948015"/>
            <a:ext cx="1257300" cy="195600"/>
          </a:xfrm>
          <a:prstGeom prst="rect">
            <a:avLst/>
          </a:prstGeom>
          <a:solidFill>
            <a:schemeClr val="lt1"/>
          </a:solidFill>
          <a:ln cap="flat" cmpd="sng" w="12700">
            <a:solidFill>
              <a:schemeClr val="lt1"/>
            </a:solidFill>
            <a:prstDash val="solid"/>
            <a:miter lim="8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Poppins"/>
              <a:ea typeface="Poppins"/>
              <a:cs typeface="Poppins"/>
              <a:sym typeface="Poppins"/>
            </a:endParaRPr>
          </a:p>
        </p:txBody>
      </p:sp>
    </p:spTree>
  </p:cSld>
  <p:clrMapOvr>
    <a:masterClrMapping/>
  </p:clrMapOvr>
  <p:extLst>
    <p:ext uri="{DCECCB84-F9BA-43D5-87BE-67443E8EF086}">
      <p15:sldGuideLst>
        <p15:guide id="1" pos="1764">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verview B">
  <p:cSld name="Overview AI 1 ">
    <p:spTree>
      <p:nvGrpSpPr>
        <p:cNvPr id="193" name="Shape 193"/>
        <p:cNvGrpSpPr/>
        <p:nvPr/>
      </p:nvGrpSpPr>
      <p:grpSpPr>
        <a:xfrm>
          <a:off x="0" y="0"/>
          <a:ext cx="0" cy="0"/>
          <a:chOff x="0" y="0"/>
          <a:chExt cx="0" cy="0"/>
        </a:xfrm>
      </p:grpSpPr>
      <p:pic>
        <p:nvPicPr>
          <p:cNvPr id="194" name="Google Shape;194;p29"/>
          <p:cNvPicPr preferRelativeResize="0"/>
          <p:nvPr/>
        </p:nvPicPr>
        <p:blipFill rotWithShape="1">
          <a:blip r:embed="rId2">
            <a:alphaModFix/>
          </a:blip>
          <a:srcRect b="0" l="0" r="0" t="0"/>
          <a:stretch/>
        </p:blipFill>
        <p:spPr>
          <a:xfrm>
            <a:off x="3548" y="0"/>
            <a:ext cx="9140450" cy="5145498"/>
          </a:xfrm>
          <a:prstGeom prst="rect">
            <a:avLst/>
          </a:prstGeom>
          <a:noFill/>
          <a:ln>
            <a:noFill/>
          </a:ln>
        </p:spPr>
      </p:pic>
      <p:pic>
        <p:nvPicPr>
          <p:cNvPr id="195" name="Google Shape;195;p29"/>
          <p:cNvPicPr preferRelativeResize="0"/>
          <p:nvPr/>
        </p:nvPicPr>
        <p:blipFill rotWithShape="1">
          <a:blip r:embed="rId3">
            <a:alphaModFix/>
          </a:blip>
          <a:srcRect b="0" l="0" r="0" t="0"/>
          <a:stretch/>
        </p:blipFill>
        <p:spPr>
          <a:xfrm>
            <a:off x="0" y="0"/>
            <a:ext cx="3361885" cy="5150357"/>
          </a:xfrm>
          <a:prstGeom prst="rect">
            <a:avLst/>
          </a:prstGeom>
          <a:noFill/>
          <a:ln>
            <a:noFill/>
          </a:ln>
        </p:spPr>
      </p:pic>
      <p:sp>
        <p:nvSpPr>
          <p:cNvPr id="196" name="Google Shape;196;p29"/>
          <p:cNvSpPr txBox="1"/>
          <p:nvPr>
            <p:ph type="title"/>
          </p:nvPr>
        </p:nvSpPr>
        <p:spPr>
          <a:xfrm>
            <a:off x="4369335" y="1657781"/>
            <a:ext cx="4431900" cy="454500"/>
          </a:xfrm>
          <a:prstGeom prst="rect">
            <a:avLst/>
          </a:prstGeom>
          <a:noFill/>
          <a:ln>
            <a:noFill/>
          </a:ln>
        </p:spPr>
        <p:txBody>
          <a:bodyPr anchorCtr="0" anchor="b" bIns="34275" lIns="68575" spcFirstLastPara="1" rIns="68575" wrap="square" tIns="34275">
            <a:normAutofit/>
          </a:bodyPr>
          <a:lstStyle>
            <a:lvl1pPr lvl="0" algn="l">
              <a:lnSpc>
                <a:spcPct val="108333"/>
              </a:lnSpc>
              <a:spcBef>
                <a:spcPts val="0"/>
              </a:spcBef>
              <a:spcAft>
                <a:spcPts val="0"/>
              </a:spcAft>
              <a:buClr>
                <a:schemeClr val="dk2"/>
              </a:buClr>
              <a:buSzPts val="3600"/>
              <a:buFont typeface="Poppins SemiBold"/>
              <a:buNone/>
              <a:defRPr sz="3600">
                <a:solidFill>
                  <a:schemeClr val="lt1"/>
                </a:solidFill>
              </a:defRPr>
            </a:lvl1pPr>
            <a:lvl2pPr lvl="1" algn="l">
              <a:lnSpc>
                <a:spcPct val="100000"/>
              </a:lnSpc>
              <a:spcBef>
                <a:spcPts val="0"/>
              </a:spcBef>
              <a:spcAft>
                <a:spcPts val="0"/>
              </a:spcAft>
              <a:buSzPts val="2500"/>
              <a:buNone/>
              <a:defRPr/>
            </a:lvl2pPr>
            <a:lvl3pPr lvl="2" algn="l">
              <a:lnSpc>
                <a:spcPct val="100000"/>
              </a:lnSpc>
              <a:spcBef>
                <a:spcPts val="0"/>
              </a:spcBef>
              <a:spcAft>
                <a:spcPts val="0"/>
              </a:spcAft>
              <a:buSzPts val="2500"/>
              <a:buNone/>
              <a:defRPr/>
            </a:lvl3pPr>
            <a:lvl4pPr lvl="3" algn="l">
              <a:lnSpc>
                <a:spcPct val="100000"/>
              </a:lnSpc>
              <a:spcBef>
                <a:spcPts val="0"/>
              </a:spcBef>
              <a:spcAft>
                <a:spcPts val="0"/>
              </a:spcAft>
              <a:buSzPts val="2500"/>
              <a:buNone/>
              <a:defRPr/>
            </a:lvl4pPr>
            <a:lvl5pPr lvl="4" algn="l">
              <a:lnSpc>
                <a:spcPct val="100000"/>
              </a:lnSpc>
              <a:spcBef>
                <a:spcPts val="0"/>
              </a:spcBef>
              <a:spcAft>
                <a:spcPts val="0"/>
              </a:spcAft>
              <a:buSzPts val="2500"/>
              <a:buNone/>
              <a:defRPr/>
            </a:lvl5pPr>
            <a:lvl6pPr lvl="5" algn="l">
              <a:lnSpc>
                <a:spcPct val="100000"/>
              </a:lnSpc>
              <a:spcBef>
                <a:spcPts val="0"/>
              </a:spcBef>
              <a:spcAft>
                <a:spcPts val="0"/>
              </a:spcAft>
              <a:buSzPts val="2500"/>
              <a:buNone/>
              <a:defRPr/>
            </a:lvl6pPr>
            <a:lvl7pPr lvl="6" algn="l">
              <a:lnSpc>
                <a:spcPct val="100000"/>
              </a:lnSpc>
              <a:spcBef>
                <a:spcPts val="0"/>
              </a:spcBef>
              <a:spcAft>
                <a:spcPts val="0"/>
              </a:spcAft>
              <a:buSzPts val="2500"/>
              <a:buNone/>
              <a:defRPr/>
            </a:lvl7pPr>
            <a:lvl8pPr lvl="7" algn="l">
              <a:lnSpc>
                <a:spcPct val="100000"/>
              </a:lnSpc>
              <a:spcBef>
                <a:spcPts val="0"/>
              </a:spcBef>
              <a:spcAft>
                <a:spcPts val="0"/>
              </a:spcAft>
              <a:buSzPts val="2500"/>
              <a:buNone/>
              <a:defRPr/>
            </a:lvl8pPr>
            <a:lvl9pPr lvl="8" algn="l">
              <a:lnSpc>
                <a:spcPct val="100000"/>
              </a:lnSpc>
              <a:spcBef>
                <a:spcPts val="0"/>
              </a:spcBef>
              <a:spcAft>
                <a:spcPts val="0"/>
              </a:spcAft>
              <a:buSzPts val="2500"/>
              <a:buNone/>
              <a:defRPr/>
            </a:lvl9pPr>
          </a:lstStyle>
          <a:p/>
        </p:txBody>
      </p:sp>
      <p:sp>
        <p:nvSpPr>
          <p:cNvPr id="197" name="Google Shape;197;p29"/>
          <p:cNvSpPr txBox="1"/>
          <p:nvPr>
            <p:ph idx="1" type="body"/>
          </p:nvPr>
        </p:nvSpPr>
        <p:spPr>
          <a:xfrm>
            <a:off x="4378859" y="2255795"/>
            <a:ext cx="3361800" cy="1126800"/>
          </a:xfrm>
          <a:prstGeom prst="rect">
            <a:avLst/>
          </a:prstGeom>
          <a:noFill/>
          <a:ln>
            <a:noFill/>
          </a:ln>
        </p:spPr>
        <p:txBody>
          <a:bodyPr anchorCtr="0" anchor="t" bIns="34275" lIns="68575" spcFirstLastPara="1" rIns="68575" wrap="square" tIns="34275">
            <a:noAutofit/>
          </a:bodyPr>
          <a:lstStyle>
            <a:lvl1pPr indent="-228600" lvl="0" marL="457200" algn="l">
              <a:lnSpc>
                <a:spcPct val="114000"/>
              </a:lnSpc>
              <a:spcBef>
                <a:spcPts val="800"/>
              </a:spcBef>
              <a:spcAft>
                <a:spcPts val="0"/>
              </a:spcAft>
              <a:buSzPts val="1500"/>
              <a:buNone/>
              <a:defRPr b="0" i="0" sz="1500">
                <a:solidFill>
                  <a:schemeClr val="lt1"/>
                </a:solidFill>
                <a:latin typeface="Poppins"/>
                <a:ea typeface="Poppins"/>
                <a:cs typeface="Poppins"/>
                <a:sym typeface="Poppins"/>
              </a:defRPr>
            </a:lvl1pPr>
            <a:lvl2pPr indent="-228600" lvl="1" marL="914400" algn="l">
              <a:lnSpc>
                <a:spcPct val="114000"/>
              </a:lnSpc>
              <a:spcBef>
                <a:spcPts val="400"/>
              </a:spcBef>
              <a:spcAft>
                <a:spcPts val="0"/>
              </a:spcAft>
              <a:buSzPts val="1500"/>
              <a:buNone/>
              <a:defRPr b="1" sz="1500"/>
            </a:lvl2pPr>
            <a:lvl3pPr indent="-228600" lvl="2" marL="1371600" algn="l">
              <a:lnSpc>
                <a:spcPct val="114000"/>
              </a:lnSpc>
              <a:spcBef>
                <a:spcPts val="400"/>
              </a:spcBef>
              <a:spcAft>
                <a:spcPts val="0"/>
              </a:spcAft>
              <a:buSzPts val="1400"/>
              <a:buNone/>
              <a:defRPr b="1" sz="1400"/>
            </a:lvl3pPr>
            <a:lvl4pPr indent="-228600" lvl="3" marL="1828800" algn="l">
              <a:lnSpc>
                <a:spcPct val="114000"/>
              </a:lnSpc>
              <a:spcBef>
                <a:spcPts val="400"/>
              </a:spcBef>
              <a:spcAft>
                <a:spcPts val="0"/>
              </a:spcAft>
              <a:buSzPts val="1200"/>
              <a:buNone/>
              <a:defRPr b="1" sz="1200"/>
            </a:lvl4pPr>
            <a:lvl5pPr indent="-228600" lvl="4" marL="2286000" algn="l">
              <a:lnSpc>
                <a:spcPct val="114000"/>
              </a:lnSpc>
              <a:spcBef>
                <a:spcPts val="400"/>
              </a:spcBef>
              <a:spcAft>
                <a:spcPts val="0"/>
              </a:spcAft>
              <a:buSzPts val="1200"/>
              <a:buNone/>
              <a:defRPr b="1" sz="1200"/>
            </a:lvl5pPr>
            <a:lvl6pPr indent="-228600" lvl="5" marL="2743200" algn="l">
              <a:lnSpc>
                <a:spcPct val="90000"/>
              </a:lnSpc>
              <a:spcBef>
                <a:spcPts val="400"/>
              </a:spcBef>
              <a:spcAft>
                <a:spcPts val="0"/>
              </a:spcAft>
              <a:buClr>
                <a:schemeClr val="dk1"/>
              </a:buClr>
              <a:buSzPts val="1200"/>
              <a:buNone/>
              <a:defRPr b="1" sz="1200"/>
            </a:lvl6pPr>
            <a:lvl7pPr indent="-228600" lvl="6" marL="3200400" algn="l">
              <a:lnSpc>
                <a:spcPct val="90000"/>
              </a:lnSpc>
              <a:spcBef>
                <a:spcPts val="400"/>
              </a:spcBef>
              <a:spcAft>
                <a:spcPts val="0"/>
              </a:spcAft>
              <a:buClr>
                <a:schemeClr val="dk1"/>
              </a:buClr>
              <a:buSzPts val="1200"/>
              <a:buNone/>
              <a:defRPr b="1" sz="1200"/>
            </a:lvl7pPr>
            <a:lvl8pPr indent="-228600" lvl="7" marL="3657600" algn="l">
              <a:lnSpc>
                <a:spcPct val="90000"/>
              </a:lnSpc>
              <a:spcBef>
                <a:spcPts val="400"/>
              </a:spcBef>
              <a:spcAft>
                <a:spcPts val="0"/>
              </a:spcAft>
              <a:buClr>
                <a:schemeClr val="dk1"/>
              </a:buClr>
              <a:buSzPts val="1200"/>
              <a:buNone/>
              <a:defRPr b="1" sz="1200"/>
            </a:lvl8pPr>
            <a:lvl9pPr indent="-228600" lvl="8" marL="4114800" algn="l">
              <a:lnSpc>
                <a:spcPct val="90000"/>
              </a:lnSpc>
              <a:spcBef>
                <a:spcPts val="400"/>
              </a:spcBef>
              <a:spcAft>
                <a:spcPts val="0"/>
              </a:spcAft>
              <a:buClr>
                <a:schemeClr val="dk1"/>
              </a:buClr>
              <a:buSzPts val="1200"/>
              <a:buNone/>
              <a:defRPr b="1" sz="1200"/>
            </a:lvl9pPr>
          </a:lstStyle>
          <a:p/>
        </p:txBody>
      </p:sp>
      <p:pic>
        <p:nvPicPr>
          <p:cNvPr id="198" name="Google Shape;198;p29" title="mtlogowhite.png"/>
          <p:cNvPicPr preferRelativeResize="0"/>
          <p:nvPr/>
        </p:nvPicPr>
        <p:blipFill rotWithShape="1">
          <a:blip r:embed="rId4">
            <a:alphaModFix/>
          </a:blip>
          <a:srcRect b="0" l="0" r="0" t="0"/>
          <a:stretch/>
        </p:blipFill>
        <p:spPr>
          <a:xfrm>
            <a:off x="8039525" y="4849550"/>
            <a:ext cx="724475" cy="88100"/>
          </a:xfrm>
          <a:prstGeom prst="rect">
            <a:avLst/>
          </a:prstGeom>
          <a:noFill/>
          <a:ln>
            <a:noFill/>
          </a:ln>
        </p:spPr>
      </p:pic>
    </p:spTree>
  </p:cSld>
  <p:clrMapOvr>
    <a:masterClrMapping/>
  </p:clrMapOvr>
  <p:extLst>
    <p:ext uri="{DCECCB84-F9BA-43D5-87BE-67443E8EF086}">
      <p15:sldGuideLst>
        <p15:guide id="1" pos="1764">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verview B">
  <p:cSld name="2_Overview AI 2">
    <p:spTree>
      <p:nvGrpSpPr>
        <p:cNvPr id="199" name="Shape 199"/>
        <p:cNvGrpSpPr/>
        <p:nvPr/>
      </p:nvGrpSpPr>
      <p:grpSpPr>
        <a:xfrm>
          <a:off x="0" y="0"/>
          <a:ext cx="0" cy="0"/>
          <a:chOff x="0" y="0"/>
          <a:chExt cx="0" cy="0"/>
        </a:xfrm>
      </p:grpSpPr>
      <p:pic>
        <p:nvPicPr>
          <p:cNvPr id="200" name="Google Shape;200;p30"/>
          <p:cNvPicPr preferRelativeResize="0"/>
          <p:nvPr/>
        </p:nvPicPr>
        <p:blipFill rotWithShape="1">
          <a:blip r:embed="rId2">
            <a:alphaModFix/>
          </a:blip>
          <a:srcRect b="0" l="0" r="0" t="0"/>
          <a:stretch/>
        </p:blipFill>
        <p:spPr>
          <a:xfrm>
            <a:off x="3548" y="0"/>
            <a:ext cx="9140450" cy="5145498"/>
          </a:xfrm>
          <a:prstGeom prst="rect">
            <a:avLst/>
          </a:prstGeom>
          <a:noFill/>
          <a:ln>
            <a:noFill/>
          </a:ln>
        </p:spPr>
      </p:pic>
      <p:pic>
        <p:nvPicPr>
          <p:cNvPr id="201" name="Google Shape;201;p30"/>
          <p:cNvPicPr preferRelativeResize="0"/>
          <p:nvPr/>
        </p:nvPicPr>
        <p:blipFill rotWithShape="1">
          <a:blip r:embed="rId3">
            <a:alphaModFix/>
          </a:blip>
          <a:srcRect b="0" l="0" r="0" t="0"/>
          <a:stretch/>
        </p:blipFill>
        <p:spPr>
          <a:xfrm>
            <a:off x="342765" y="263766"/>
            <a:ext cx="3013200" cy="4616100"/>
          </a:xfrm>
          <a:prstGeom prst="roundRect">
            <a:avLst>
              <a:gd fmla="val 6420" name="adj"/>
            </a:avLst>
          </a:prstGeom>
          <a:noFill/>
          <a:ln>
            <a:noFill/>
          </a:ln>
        </p:spPr>
      </p:pic>
      <p:sp>
        <p:nvSpPr>
          <p:cNvPr id="202" name="Google Shape;202;p30"/>
          <p:cNvSpPr txBox="1"/>
          <p:nvPr>
            <p:ph type="title"/>
          </p:nvPr>
        </p:nvSpPr>
        <p:spPr>
          <a:xfrm>
            <a:off x="4033964" y="1657781"/>
            <a:ext cx="4431900" cy="454500"/>
          </a:xfrm>
          <a:prstGeom prst="rect">
            <a:avLst/>
          </a:prstGeom>
          <a:noFill/>
          <a:ln>
            <a:noFill/>
          </a:ln>
        </p:spPr>
        <p:txBody>
          <a:bodyPr anchorCtr="0" anchor="b" bIns="34275" lIns="68575" spcFirstLastPara="1" rIns="68575" wrap="square" tIns="34275">
            <a:normAutofit/>
          </a:bodyPr>
          <a:lstStyle>
            <a:lvl1pPr lvl="0" algn="l">
              <a:lnSpc>
                <a:spcPct val="108333"/>
              </a:lnSpc>
              <a:spcBef>
                <a:spcPts val="0"/>
              </a:spcBef>
              <a:spcAft>
                <a:spcPts val="0"/>
              </a:spcAft>
              <a:buClr>
                <a:schemeClr val="dk2"/>
              </a:buClr>
              <a:buSzPts val="3600"/>
              <a:buFont typeface="Poppins SemiBold"/>
              <a:buNone/>
              <a:defRPr sz="3600">
                <a:solidFill>
                  <a:schemeClr val="lt1"/>
                </a:solidFill>
              </a:defRPr>
            </a:lvl1pPr>
            <a:lvl2pPr lvl="1" algn="l">
              <a:lnSpc>
                <a:spcPct val="100000"/>
              </a:lnSpc>
              <a:spcBef>
                <a:spcPts val="0"/>
              </a:spcBef>
              <a:spcAft>
                <a:spcPts val="0"/>
              </a:spcAft>
              <a:buSzPts val="2500"/>
              <a:buNone/>
              <a:defRPr/>
            </a:lvl2pPr>
            <a:lvl3pPr lvl="2" algn="l">
              <a:lnSpc>
                <a:spcPct val="100000"/>
              </a:lnSpc>
              <a:spcBef>
                <a:spcPts val="0"/>
              </a:spcBef>
              <a:spcAft>
                <a:spcPts val="0"/>
              </a:spcAft>
              <a:buSzPts val="2500"/>
              <a:buNone/>
              <a:defRPr/>
            </a:lvl3pPr>
            <a:lvl4pPr lvl="3" algn="l">
              <a:lnSpc>
                <a:spcPct val="100000"/>
              </a:lnSpc>
              <a:spcBef>
                <a:spcPts val="0"/>
              </a:spcBef>
              <a:spcAft>
                <a:spcPts val="0"/>
              </a:spcAft>
              <a:buSzPts val="2500"/>
              <a:buNone/>
              <a:defRPr/>
            </a:lvl4pPr>
            <a:lvl5pPr lvl="4" algn="l">
              <a:lnSpc>
                <a:spcPct val="100000"/>
              </a:lnSpc>
              <a:spcBef>
                <a:spcPts val="0"/>
              </a:spcBef>
              <a:spcAft>
                <a:spcPts val="0"/>
              </a:spcAft>
              <a:buSzPts val="2500"/>
              <a:buNone/>
              <a:defRPr/>
            </a:lvl5pPr>
            <a:lvl6pPr lvl="5" algn="l">
              <a:lnSpc>
                <a:spcPct val="100000"/>
              </a:lnSpc>
              <a:spcBef>
                <a:spcPts val="0"/>
              </a:spcBef>
              <a:spcAft>
                <a:spcPts val="0"/>
              </a:spcAft>
              <a:buSzPts val="2500"/>
              <a:buNone/>
              <a:defRPr/>
            </a:lvl6pPr>
            <a:lvl7pPr lvl="6" algn="l">
              <a:lnSpc>
                <a:spcPct val="100000"/>
              </a:lnSpc>
              <a:spcBef>
                <a:spcPts val="0"/>
              </a:spcBef>
              <a:spcAft>
                <a:spcPts val="0"/>
              </a:spcAft>
              <a:buSzPts val="2500"/>
              <a:buNone/>
              <a:defRPr/>
            </a:lvl7pPr>
            <a:lvl8pPr lvl="7" algn="l">
              <a:lnSpc>
                <a:spcPct val="100000"/>
              </a:lnSpc>
              <a:spcBef>
                <a:spcPts val="0"/>
              </a:spcBef>
              <a:spcAft>
                <a:spcPts val="0"/>
              </a:spcAft>
              <a:buSzPts val="2500"/>
              <a:buNone/>
              <a:defRPr/>
            </a:lvl8pPr>
            <a:lvl9pPr lvl="8" algn="l">
              <a:lnSpc>
                <a:spcPct val="100000"/>
              </a:lnSpc>
              <a:spcBef>
                <a:spcPts val="0"/>
              </a:spcBef>
              <a:spcAft>
                <a:spcPts val="0"/>
              </a:spcAft>
              <a:buSzPts val="2500"/>
              <a:buNone/>
              <a:defRPr/>
            </a:lvl9pPr>
          </a:lstStyle>
          <a:p/>
        </p:txBody>
      </p:sp>
      <p:sp>
        <p:nvSpPr>
          <p:cNvPr id="203" name="Google Shape;203;p30"/>
          <p:cNvSpPr txBox="1"/>
          <p:nvPr>
            <p:ph idx="1" type="body"/>
          </p:nvPr>
        </p:nvSpPr>
        <p:spPr>
          <a:xfrm>
            <a:off x="4043488" y="2255795"/>
            <a:ext cx="3361800" cy="1126800"/>
          </a:xfrm>
          <a:prstGeom prst="rect">
            <a:avLst/>
          </a:prstGeom>
          <a:noFill/>
          <a:ln>
            <a:noFill/>
          </a:ln>
        </p:spPr>
        <p:txBody>
          <a:bodyPr anchorCtr="0" anchor="t" bIns="34275" lIns="68575" spcFirstLastPara="1" rIns="68575" wrap="square" tIns="34275">
            <a:noAutofit/>
          </a:bodyPr>
          <a:lstStyle>
            <a:lvl1pPr indent="-228600" lvl="0" marL="457200" algn="l">
              <a:lnSpc>
                <a:spcPct val="114000"/>
              </a:lnSpc>
              <a:spcBef>
                <a:spcPts val="800"/>
              </a:spcBef>
              <a:spcAft>
                <a:spcPts val="0"/>
              </a:spcAft>
              <a:buSzPts val="1500"/>
              <a:buNone/>
              <a:defRPr b="0" i="0" sz="1500">
                <a:solidFill>
                  <a:schemeClr val="lt1"/>
                </a:solidFill>
                <a:latin typeface="Poppins"/>
                <a:ea typeface="Poppins"/>
                <a:cs typeface="Poppins"/>
                <a:sym typeface="Poppins"/>
              </a:defRPr>
            </a:lvl1pPr>
            <a:lvl2pPr indent="-228600" lvl="1" marL="914400" algn="l">
              <a:lnSpc>
                <a:spcPct val="114000"/>
              </a:lnSpc>
              <a:spcBef>
                <a:spcPts val="400"/>
              </a:spcBef>
              <a:spcAft>
                <a:spcPts val="0"/>
              </a:spcAft>
              <a:buSzPts val="1500"/>
              <a:buNone/>
              <a:defRPr b="1" sz="1500"/>
            </a:lvl2pPr>
            <a:lvl3pPr indent="-228600" lvl="2" marL="1371600" algn="l">
              <a:lnSpc>
                <a:spcPct val="114000"/>
              </a:lnSpc>
              <a:spcBef>
                <a:spcPts val="400"/>
              </a:spcBef>
              <a:spcAft>
                <a:spcPts val="0"/>
              </a:spcAft>
              <a:buSzPts val="1400"/>
              <a:buNone/>
              <a:defRPr b="1" sz="1400"/>
            </a:lvl3pPr>
            <a:lvl4pPr indent="-228600" lvl="3" marL="1828800" algn="l">
              <a:lnSpc>
                <a:spcPct val="114000"/>
              </a:lnSpc>
              <a:spcBef>
                <a:spcPts val="400"/>
              </a:spcBef>
              <a:spcAft>
                <a:spcPts val="0"/>
              </a:spcAft>
              <a:buSzPts val="1200"/>
              <a:buNone/>
              <a:defRPr b="1" sz="1200"/>
            </a:lvl4pPr>
            <a:lvl5pPr indent="-228600" lvl="4" marL="2286000" algn="l">
              <a:lnSpc>
                <a:spcPct val="114000"/>
              </a:lnSpc>
              <a:spcBef>
                <a:spcPts val="400"/>
              </a:spcBef>
              <a:spcAft>
                <a:spcPts val="0"/>
              </a:spcAft>
              <a:buSzPts val="1200"/>
              <a:buNone/>
              <a:defRPr b="1" sz="1200"/>
            </a:lvl5pPr>
            <a:lvl6pPr indent="-228600" lvl="5" marL="2743200" algn="l">
              <a:lnSpc>
                <a:spcPct val="90000"/>
              </a:lnSpc>
              <a:spcBef>
                <a:spcPts val="400"/>
              </a:spcBef>
              <a:spcAft>
                <a:spcPts val="0"/>
              </a:spcAft>
              <a:buClr>
                <a:schemeClr val="dk1"/>
              </a:buClr>
              <a:buSzPts val="1200"/>
              <a:buNone/>
              <a:defRPr b="1" sz="1200"/>
            </a:lvl6pPr>
            <a:lvl7pPr indent="-228600" lvl="6" marL="3200400" algn="l">
              <a:lnSpc>
                <a:spcPct val="90000"/>
              </a:lnSpc>
              <a:spcBef>
                <a:spcPts val="400"/>
              </a:spcBef>
              <a:spcAft>
                <a:spcPts val="0"/>
              </a:spcAft>
              <a:buClr>
                <a:schemeClr val="dk1"/>
              </a:buClr>
              <a:buSzPts val="1200"/>
              <a:buNone/>
              <a:defRPr b="1" sz="1200"/>
            </a:lvl7pPr>
            <a:lvl8pPr indent="-228600" lvl="7" marL="3657600" algn="l">
              <a:lnSpc>
                <a:spcPct val="90000"/>
              </a:lnSpc>
              <a:spcBef>
                <a:spcPts val="400"/>
              </a:spcBef>
              <a:spcAft>
                <a:spcPts val="0"/>
              </a:spcAft>
              <a:buClr>
                <a:schemeClr val="dk1"/>
              </a:buClr>
              <a:buSzPts val="1200"/>
              <a:buNone/>
              <a:defRPr b="1" sz="1200"/>
            </a:lvl8pPr>
            <a:lvl9pPr indent="-228600" lvl="8" marL="4114800" algn="l">
              <a:lnSpc>
                <a:spcPct val="90000"/>
              </a:lnSpc>
              <a:spcBef>
                <a:spcPts val="400"/>
              </a:spcBef>
              <a:spcAft>
                <a:spcPts val="0"/>
              </a:spcAft>
              <a:buClr>
                <a:schemeClr val="dk1"/>
              </a:buClr>
              <a:buSzPts val="1200"/>
              <a:buNone/>
              <a:defRPr b="1" sz="1200"/>
            </a:lvl9pPr>
          </a:lstStyle>
          <a:p/>
        </p:txBody>
      </p:sp>
      <p:pic>
        <p:nvPicPr>
          <p:cNvPr id="204" name="Google Shape;204;p30" title="mtlogowhite.png"/>
          <p:cNvPicPr preferRelativeResize="0"/>
          <p:nvPr/>
        </p:nvPicPr>
        <p:blipFill rotWithShape="1">
          <a:blip r:embed="rId4">
            <a:alphaModFix/>
          </a:blip>
          <a:srcRect b="0" l="0" r="0" t="0"/>
          <a:stretch/>
        </p:blipFill>
        <p:spPr>
          <a:xfrm>
            <a:off x="8039525" y="4849550"/>
            <a:ext cx="724475" cy="88100"/>
          </a:xfrm>
          <a:prstGeom prst="rect">
            <a:avLst/>
          </a:prstGeom>
          <a:noFill/>
          <a:ln>
            <a:noFill/>
          </a:ln>
        </p:spPr>
      </p:pic>
    </p:spTree>
  </p:cSld>
  <p:clrMapOvr>
    <a:masterClrMapping/>
  </p:clrMapOvr>
  <p:extLst>
    <p:ext uri="{DCECCB84-F9BA-43D5-87BE-67443E8EF086}">
      <p15:sldGuideLst>
        <p15:guide id="1" pos="1764">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verview B">
  <p:cSld name="2_Overview Workflow 1">
    <p:spTree>
      <p:nvGrpSpPr>
        <p:cNvPr id="205" name="Shape 205"/>
        <p:cNvGrpSpPr/>
        <p:nvPr/>
      </p:nvGrpSpPr>
      <p:grpSpPr>
        <a:xfrm>
          <a:off x="0" y="0"/>
          <a:ext cx="0" cy="0"/>
          <a:chOff x="0" y="0"/>
          <a:chExt cx="0" cy="0"/>
        </a:xfrm>
      </p:grpSpPr>
      <p:pic>
        <p:nvPicPr>
          <p:cNvPr id="206" name="Google Shape;206;p31"/>
          <p:cNvPicPr preferRelativeResize="0"/>
          <p:nvPr/>
        </p:nvPicPr>
        <p:blipFill rotWithShape="1">
          <a:blip r:embed="rId2">
            <a:alphaModFix/>
          </a:blip>
          <a:srcRect b="0" l="0" r="0" t="0"/>
          <a:stretch/>
        </p:blipFill>
        <p:spPr>
          <a:xfrm>
            <a:off x="3548" y="0"/>
            <a:ext cx="9140450" cy="5145498"/>
          </a:xfrm>
          <a:prstGeom prst="rect">
            <a:avLst/>
          </a:prstGeom>
          <a:noFill/>
          <a:ln>
            <a:noFill/>
          </a:ln>
        </p:spPr>
      </p:pic>
      <p:pic>
        <p:nvPicPr>
          <p:cNvPr id="207" name="Google Shape;207;p31"/>
          <p:cNvPicPr preferRelativeResize="0"/>
          <p:nvPr/>
        </p:nvPicPr>
        <p:blipFill rotWithShape="1">
          <a:blip r:embed="rId3">
            <a:alphaModFix/>
          </a:blip>
          <a:srcRect b="0" l="0" r="0" t="0"/>
          <a:stretch/>
        </p:blipFill>
        <p:spPr>
          <a:xfrm>
            <a:off x="5724388" y="263766"/>
            <a:ext cx="3013200" cy="4616100"/>
          </a:xfrm>
          <a:prstGeom prst="roundRect">
            <a:avLst>
              <a:gd fmla="val 6420" name="adj"/>
            </a:avLst>
          </a:prstGeom>
          <a:noFill/>
          <a:ln>
            <a:noFill/>
          </a:ln>
        </p:spPr>
      </p:pic>
      <p:sp>
        <p:nvSpPr>
          <p:cNvPr id="208" name="Google Shape;208;p31"/>
          <p:cNvSpPr txBox="1"/>
          <p:nvPr>
            <p:ph type="title"/>
          </p:nvPr>
        </p:nvSpPr>
        <p:spPr>
          <a:xfrm>
            <a:off x="542619" y="1657781"/>
            <a:ext cx="4431900" cy="454500"/>
          </a:xfrm>
          <a:prstGeom prst="rect">
            <a:avLst/>
          </a:prstGeom>
          <a:noFill/>
          <a:ln>
            <a:noFill/>
          </a:ln>
        </p:spPr>
        <p:txBody>
          <a:bodyPr anchorCtr="0" anchor="b" bIns="34275" lIns="68575" spcFirstLastPara="1" rIns="68575" wrap="square" tIns="34275">
            <a:normAutofit/>
          </a:bodyPr>
          <a:lstStyle>
            <a:lvl1pPr lvl="0" algn="l">
              <a:lnSpc>
                <a:spcPct val="108333"/>
              </a:lnSpc>
              <a:spcBef>
                <a:spcPts val="0"/>
              </a:spcBef>
              <a:spcAft>
                <a:spcPts val="0"/>
              </a:spcAft>
              <a:buClr>
                <a:schemeClr val="dk2"/>
              </a:buClr>
              <a:buSzPts val="3600"/>
              <a:buFont typeface="Poppins SemiBold"/>
              <a:buNone/>
              <a:defRPr sz="3600">
                <a:solidFill>
                  <a:schemeClr val="lt1"/>
                </a:solidFill>
              </a:defRPr>
            </a:lvl1pPr>
            <a:lvl2pPr lvl="1" algn="l">
              <a:lnSpc>
                <a:spcPct val="100000"/>
              </a:lnSpc>
              <a:spcBef>
                <a:spcPts val="0"/>
              </a:spcBef>
              <a:spcAft>
                <a:spcPts val="0"/>
              </a:spcAft>
              <a:buSzPts val="2500"/>
              <a:buNone/>
              <a:defRPr/>
            </a:lvl2pPr>
            <a:lvl3pPr lvl="2" algn="l">
              <a:lnSpc>
                <a:spcPct val="100000"/>
              </a:lnSpc>
              <a:spcBef>
                <a:spcPts val="0"/>
              </a:spcBef>
              <a:spcAft>
                <a:spcPts val="0"/>
              </a:spcAft>
              <a:buSzPts val="2500"/>
              <a:buNone/>
              <a:defRPr/>
            </a:lvl3pPr>
            <a:lvl4pPr lvl="3" algn="l">
              <a:lnSpc>
                <a:spcPct val="100000"/>
              </a:lnSpc>
              <a:spcBef>
                <a:spcPts val="0"/>
              </a:spcBef>
              <a:spcAft>
                <a:spcPts val="0"/>
              </a:spcAft>
              <a:buSzPts val="2500"/>
              <a:buNone/>
              <a:defRPr/>
            </a:lvl4pPr>
            <a:lvl5pPr lvl="4" algn="l">
              <a:lnSpc>
                <a:spcPct val="100000"/>
              </a:lnSpc>
              <a:spcBef>
                <a:spcPts val="0"/>
              </a:spcBef>
              <a:spcAft>
                <a:spcPts val="0"/>
              </a:spcAft>
              <a:buSzPts val="2500"/>
              <a:buNone/>
              <a:defRPr/>
            </a:lvl5pPr>
            <a:lvl6pPr lvl="5" algn="l">
              <a:lnSpc>
                <a:spcPct val="100000"/>
              </a:lnSpc>
              <a:spcBef>
                <a:spcPts val="0"/>
              </a:spcBef>
              <a:spcAft>
                <a:spcPts val="0"/>
              </a:spcAft>
              <a:buSzPts val="2500"/>
              <a:buNone/>
              <a:defRPr/>
            </a:lvl6pPr>
            <a:lvl7pPr lvl="6" algn="l">
              <a:lnSpc>
                <a:spcPct val="100000"/>
              </a:lnSpc>
              <a:spcBef>
                <a:spcPts val="0"/>
              </a:spcBef>
              <a:spcAft>
                <a:spcPts val="0"/>
              </a:spcAft>
              <a:buSzPts val="2500"/>
              <a:buNone/>
              <a:defRPr/>
            </a:lvl7pPr>
            <a:lvl8pPr lvl="7" algn="l">
              <a:lnSpc>
                <a:spcPct val="100000"/>
              </a:lnSpc>
              <a:spcBef>
                <a:spcPts val="0"/>
              </a:spcBef>
              <a:spcAft>
                <a:spcPts val="0"/>
              </a:spcAft>
              <a:buSzPts val="2500"/>
              <a:buNone/>
              <a:defRPr/>
            </a:lvl8pPr>
            <a:lvl9pPr lvl="8" algn="l">
              <a:lnSpc>
                <a:spcPct val="100000"/>
              </a:lnSpc>
              <a:spcBef>
                <a:spcPts val="0"/>
              </a:spcBef>
              <a:spcAft>
                <a:spcPts val="0"/>
              </a:spcAft>
              <a:buSzPts val="2500"/>
              <a:buNone/>
              <a:defRPr/>
            </a:lvl9pPr>
          </a:lstStyle>
          <a:p/>
        </p:txBody>
      </p:sp>
      <p:sp>
        <p:nvSpPr>
          <p:cNvPr id="209" name="Google Shape;209;p31"/>
          <p:cNvSpPr txBox="1"/>
          <p:nvPr>
            <p:ph idx="1" type="body"/>
          </p:nvPr>
        </p:nvSpPr>
        <p:spPr>
          <a:xfrm>
            <a:off x="552143" y="2255795"/>
            <a:ext cx="3361800" cy="1126800"/>
          </a:xfrm>
          <a:prstGeom prst="rect">
            <a:avLst/>
          </a:prstGeom>
          <a:noFill/>
          <a:ln>
            <a:noFill/>
          </a:ln>
        </p:spPr>
        <p:txBody>
          <a:bodyPr anchorCtr="0" anchor="t" bIns="34275" lIns="68575" spcFirstLastPara="1" rIns="68575" wrap="square" tIns="34275">
            <a:noAutofit/>
          </a:bodyPr>
          <a:lstStyle>
            <a:lvl1pPr indent="-228600" lvl="0" marL="457200" algn="l">
              <a:lnSpc>
                <a:spcPct val="114000"/>
              </a:lnSpc>
              <a:spcBef>
                <a:spcPts val="800"/>
              </a:spcBef>
              <a:spcAft>
                <a:spcPts val="0"/>
              </a:spcAft>
              <a:buSzPts val="1500"/>
              <a:buNone/>
              <a:defRPr b="0" i="0" sz="1500">
                <a:solidFill>
                  <a:schemeClr val="lt1"/>
                </a:solidFill>
                <a:latin typeface="Poppins"/>
                <a:ea typeface="Poppins"/>
                <a:cs typeface="Poppins"/>
                <a:sym typeface="Poppins"/>
              </a:defRPr>
            </a:lvl1pPr>
            <a:lvl2pPr indent="-228600" lvl="1" marL="914400" algn="l">
              <a:lnSpc>
                <a:spcPct val="114000"/>
              </a:lnSpc>
              <a:spcBef>
                <a:spcPts val="400"/>
              </a:spcBef>
              <a:spcAft>
                <a:spcPts val="0"/>
              </a:spcAft>
              <a:buSzPts val="1500"/>
              <a:buNone/>
              <a:defRPr b="1" sz="1500"/>
            </a:lvl2pPr>
            <a:lvl3pPr indent="-228600" lvl="2" marL="1371600" algn="l">
              <a:lnSpc>
                <a:spcPct val="114000"/>
              </a:lnSpc>
              <a:spcBef>
                <a:spcPts val="400"/>
              </a:spcBef>
              <a:spcAft>
                <a:spcPts val="0"/>
              </a:spcAft>
              <a:buSzPts val="1400"/>
              <a:buNone/>
              <a:defRPr b="1" sz="1400"/>
            </a:lvl3pPr>
            <a:lvl4pPr indent="-228600" lvl="3" marL="1828800" algn="l">
              <a:lnSpc>
                <a:spcPct val="114000"/>
              </a:lnSpc>
              <a:spcBef>
                <a:spcPts val="400"/>
              </a:spcBef>
              <a:spcAft>
                <a:spcPts val="0"/>
              </a:spcAft>
              <a:buSzPts val="1200"/>
              <a:buNone/>
              <a:defRPr b="1" sz="1200"/>
            </a:lvl4pPr>
            <a:lvl5pPr indent="-228600" lvl="4" marL="2286000" algn="l">
              <a:lnSpc>
                <a:spcPct val="114000"/>
              </a:lnSpc>
              <a:spcBef>
                <a:spcPts val="400"/>
              </a:spcBef>
              <a:spcAft>
                <a:spcPts val="0"/>
              </a:spcAft>
              <a:buSzPts val="1200"/>
              <a:buNone/>
              <a:defRPr b="1" sz="1200"/>
            </a:lvl5pPr>
            <a:lvl6pPr indent="-228600" lvl="5" marL="2743200" algn="l">
              <a:lnSpc>
                <a:spcPct val="90000"/>
              </a:lnSpc>
              <a:spcBef>
                <a:spcPts val="400"/>
              </a:spcBef>
              <a:spcAft>
                <a:spcPts val="0"/>
              </a:spcAft>
              <a:buClr>
                <a:schemeClr val="dk1"/>
              </a:buClr>
              <a:buSzPts val="1200"/>
              <a:buNone/>
              <a:defRPr b="1" sz="1200"/>
            </a:lvl6pPr>
            <a:lvl7pPr indent="-228600" lvl="6" marL="3200400" algn="l">
              <a:lnSpc>
                <a:spcPct val="90000"/>
              </a:lnSpc>
              <a:spcBef>
                <a:spcPts val="400"/>
              </a:spcBef>
              <a:spcAft>
                <a:spcPts val="0"/>
              </a:spcAft>
              <a:buClr>
                <a:schemeClr val="dk1"/>
              </a:buClr>
              <a:buSzPts val="1200"/>
              <a:buNone/>
              <a:defRPr b="1" sz="1200"/>
            </a:lvl7pPr>
            <a:lvl8pPr indent="-228600" lvl="7" marL="3657600" algn="l">
              <a:lnSpc>
                <a:spcPct val="90000"/>
              </a:lnSpc>
              <a:spcBef>
                <a:spcPts val="400"/>
              </a:spcBef>
              <a:spcAft>
                <a:spcPts val="0"/>
              </a:spcAft>
              <a:buClr>
                <a:schemeClr val="dk1"/>
              </a:buClr>
              <a:buSzPts val="1200"/>
              <a:buNone/>
              <a:defRPr b="1" sz="1200"/>
            </a:lvl8pPr>
            <a:lvl9pPr indent="-228600" lvl="8" marL="4114800" algn="l">
              <a:lnSpc>
                <a:spcPct val="90000"/>
              </a:lnSpc>
              <a:spcBef>
                <a:spcPts val="400"/>
              </a:spcBef>
              <a:spcAft>
                <a:spcPts val="0"/>
              </a:spcAft>
              <a:buClr>
                <a:schemeClr val="dk1"/>
              </a:buClr>
              <a:buSzPts val="1200"/>
              <a:buNone/>
              <a:defRPr b="1" sz="1200"/>
            </a:lvl9pPr>
          </a:lstStyle>
          <a:p/>
        </p:txBody>
      </p:sp>
    </p:spTree>
  </p:cSld>
  <p:clrMapOvr>
    <a:masterClrMapping/>
  </p:clrMapOvr>
  <p:extLst>
    <p:ext uri="{DCECCB84-F9BA-43D5-87BE-67443E8EF086}">
      <p15:sldGuideLst>
        <p15:guide id="1" pos="1764">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itratech_Blank_Dark">
  <p:cSld name="1_Mitratech_Blank_Dark 6">
    <p:bg>
      <p:bgPr>
        <a:gradFill>
          <a:gsLst>
            <a:gs pos="0">
              <a:srgbClr val="020B31"/>
            </a:gs>
            <a:gs pos="100000">
              <a:srgbClr val="001848"/>
            </a:gs>
          </a:gsLst>
          <a:lin ang="5400012" scaled="0"/>
        </a:gradFill>
      </p:bgPr>
    </p:bg>
    <p:spTree>
      <p:nvGrpSpPr>
        <p:cNvPr id="210" name="Shape 210"/>
        <p:cNvGrpSpPr/>
        <p:nvPr/>
      </p:nvGrpSpPr>
      <p:grpSpPr>
        <a:xfrm>
          <a:off x="0" y="0"/>
          <a:ext cx="0" cy="0"/>
          <a:chOff x="0" y="0"/>
          <a:chExt cx="0" cy="0"/>
        </a:xfrm>
      </p:grpSpPr>
      <p:pic>
        <p:nvPicPr>
          <p:cNvPr id="211" name="Google Shape;211;p32"/>
          <p:cNvPicPr preferRelativeResize="0"/>
          <p:nvPr/>
        </p:nvPicPr>
        <p:blipFill rotWithShape="1">
          <a:blip r:embed="rId2">
            <a:alphaModFix/>
          </a:blip>
          <a:srcRect b="0" l="0" r="0" t="0"/>
          <a:stretch/>
        </p:blipFill>
        <p:spPr>
          <a:xfrm>
            <a:off x="3548" y="0"/>
            <a:ext cx="9140450" cy="5145498"/>
          </a:xfrm>
          <a:prstGeom prst="rect">
            <a:avLst/>
          </a:prstGeom>
          <a:noFill/>
          <a:ln>
            <a:noFill/>
          </a:ln>
        </p:spPr>
      </p:pic>
      <p:sp>
        <p:nvSpPr>
          <p:cNvPr id="212" name="Google Shape;212;p32"/>
          <p:cNvSpPr/>
          <p:nvPr/>
        </p:nvSpPr>
        <p:spPr>
          <a:xfrm>
            <a:off x="7989900" y="4827225"/>
            <a:ext cx="860100" cy="147900"/>
          </a:xfrm>
          <a:prstGeom prst="rect">
            <a:avLst/>
          </a:prstGeom>
          <a:solidFill>
            <a:srgbClr val="011848"/>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oppins"/>
              <a:ea typeface="Poppins"/>
              <a:cs typeface="Poppins"/>
              <a:sym typeface="Poppins"/>
            </a:endParaRPr>
          </a:p>
        </p:txBody>
      </p:sp>
      <p:pic>
        <p:nvPicPr>
          <p:cNvPr id="213" name="Google Shape;213;p32" title="mtlogowhite.png"/>
          <p:cNvPicPr preferRelativeResize="0"/>
          <p:nvPr/>
        </p:nvPicPr>
        <p:blipFill rotWithShape="1">
          <a:blip r:embed="rId3">
            <a:alphaModFix/>
          </a:blip>
          <a:srcRect b="0" l="0" r="0" t="0"/>
          <a:stretch/>
        </p:blipFill>
        <p:spPr>
          <a:xfrm>
            <a:off x="8039525" y="4849550"/>
            <a:ext cx="724475" cy="88100"/>
          </a:xfrm>
          <a:prstGeom prst="rect">
            <a:avLst/>
          </a:prstGeom>
          <a:noFill/>
          <a:ln>
            <a:noFill/>
          </a:ln>
        </p:spPr>
      </p:pic>
      <p:pic>
        <p:nvPicPr>
          <p:cNvPr id="214" name="Google Shape;214;p32"/>
          <p:cNvPicPr preferRelativeResize="0"/>
          <p:nvPr/>
        </p:nvPicPr>
        <p:blipFill rotWithShape="1">
          <a:blip r:embed="rId4">
            <a:alphaModFix/>
          </a:blip>
          <a:srcRect b="0" l="0" r="0" t="0"/>
          <a:stretch/>
        </p:blipFill>
        <p:spPr>
          <a:xfrm>
            <a:off x="8040921" y="4854700"/>
            <a:ext cx="720909" cy="86743"/>
          </a:xfrm>
          <a:prstGeom prst="rect">
            <a:avLst/>
          </a:prstGeom>
          <a:noFill/>
          <a:ln>
            <a:noFill/>
          </a:ln>
        </p:spPr>
      </p:pic>
      <p:sp>
        <p:nvSpPr>
          <p:cNvPr id="215" name="Google Shape;215;p32"/>
          <p:cNvSpPr txBox="1"/>
          <p:nvPr/>
        </p:nvSpPr>
        <p:spPr>
          <a:xfrm>
            <a:off x="382169" y="4790029"/>
            <a:ext cx="1788900" cy="177000"/>
          </a:xfrm>
          <a:prstGeom prst="rect">
            <a:avLst/>
          </a:prstGeom>
          <a:noFill/>
          <a:ln>
            <a:noFill/>
          </a:ln>
        </p:spPr>
        <p:txBody>
          <a:bodyPr anchorCtr="0" anchor="t" bIns="34275" lIns="68575" spcFirstLastPara="1" rIns="68575" wrap="square" tIns="34275">
            <a:spAutoFit/>
          </a:bodyPr>
          <a:lstStyle/>
          <a:p>
            <a:pPr indent="0" lvl="0" marL="0" marR="0" rtl="0" algn="l">
              <a:lnSpc>
                <a:spcPct val="115000"/>
              </a:lnSpc>
              <a:spcBef>
                <a:spcPts val="0"/>
              </a:spcBef>
              <a:spcAft>
                <a:spcPts val="0"/>
              </a:spcAft>
              <a:buClr>
                <a:srgbClr val="000000"/>
              </a:buClr>
              <a:buSzPts val="700"/>
              <a:buFont typeface="Arial"/>
              <a:buNone/>
            </a:pPr>
            <a:r>
              <a:rPr b="0" i="0" lang="en" sz="700" u="none" cap="none" strike="noStrike">
                <a:solidFill>
                  <a:srgbClr val="7F7F7F"/>
                </a:solidFill>
                <a:latin typeface="Poppins"/>
                <a:ea typeface="Poppins"/>
                <a:cs typeface="Poppins"/>
                <a:sym typeface="Poppins"/>
              </a:rPr>
              <a:t>© 2026 Mitratech. All Rights Reserved.</a:t>
            </a:r>
            <a:endParaRPr b="0" i="0" sz="800" u="none" cap="none" strike="noStrike">
              <a:solidFill>
                <a:srgbClr val="7F7F7F"/>
              </a:solidFill>
              <a:latin typeface="Poppins Medium"/>
              <a:ea typeface="Poppins Medium"/>
              <a:cs typeface="Poppins Medium"/>
              <a:sym typeface="Poppins Medium"/>
            </a:endParaRPr>
          </a:p>
        </p:txBody>
      </p:sp>
      <p:sp>
        <p:nvSpPr>
          <p:cNvPr id="216" name="Google Shape;216;p32"/>
          <p:cNvSpPr txBox="1"/>
          <p:nvPr>
            <p:ph type="title"/>
          </p:nvPr>
        </p:nvSpPr>
        <p:spPr>
          <a:xfrm>
            <a:off x="408493" y="466573"/>
            <a:ext cx="8284500" cy="4935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lt1"/>
              </a:buClr>
              <a:buSzPts val="3300"/>
              <a:buFont typeface="Poppins SemiBold"/>
              <a:buNone/>
              <a:defRPr b="1" i="0">
                <a:solidFill>
                  <a:schemeClr val="lt1"/>
                </a:solidFill>
                <a:latin typeface="Poppins SemiBold"/>
                <a:ea typeface="Poppins SemiBold"/>
                <a:cs typeface="Poppins SemiBold"/>
                <a:sym typeface="Poppins SemiBold"/>
              </a:defRPr>
            </a:lvl1pPr>
            <a:lvl2pPr lvl="1" algn="l">
              <a:lnSpc>
                <a:spcPct val="100000"/>
              </a:lnSpc>
              <a:spcBef>
                <a:spcPts val="0"/>
              </a:spcBef>
              <a:spcAft>
                <a:spcPts val="0"/>
              </a:spcAft>
              <a:buClr>
                <a:schemeClr val="lt1"/>
              </a:buClr>
              <a:buSzPts val="2500"/>
              <a:buNone/>
              <a:defRPr>
                <a:solidFill>
                  <a:schemeClr val="lt1"/>
                </a:solidFill>
              </a:defRPr>
            </a:lvl2pPr>
            <a:lvl3pPr lvl="2" algn="l">
              <a:lnSpc>
                <a:spcPct val="100000"/>
              </a:lnSpc>
              <a:spcBef>
                <a:spcPts val="0"/>
              </a:spcBef>
              <a:spcAft>
                <a:spcPts val="0"/>
              </a:spcAft>
              <a:buClr>
                <a:schemeClr val="lt1"/>
              </a:buClr>
              <a:buSzPts val="2500"/>
              <a:buNone/>
              <a:defRPr>
                <a:solidFill>
                  <a:schemeClr val="lt1"/>
                </a:solidFill>
              </a:defRPr>
            </a:lvl3pPr>
            <a:lvl4pPr lvl="3" algn="l">
              <a:lnSpc>
                <a:spcPct val="100000"/>
              </a:lnSpc>
              <a:spcBef>
                <a:spcPts val="0"/>
              </a:spcBef>
              <a:spcAft>
                <a:spcPts val="0"/>
              </a:spcAft>
              <a:buClr>
                <a:schemeClr val="lt1"/>
              </a:buClr>
              <a:buSzPts val="2500"/>
              <a:buNone/>
              <a:defRPr>
                <a:solidFill>
                  <a:schemeClr val="lt1"/>
                </a:solidFill>
              </a:defRPr>
            </a:lvl4pPr>
            <a:lvl5pPr lvl="4" algn="l">
              <a:lnSpc>
                <a:spcPct val="100000"/>
              </a:lnSpc>
              <a:spcBef>
                <a:spcPts val="0"/>
              </a:spcBef>
              <a:spcAft>
                <a:spcPts val="0"/>
              </a:spcAft>
              <a:buClr>
                <a:schemeClr val="lt1"/>
              </a:buClr>
              <a:buSzPts val="2500"/>
              <a:buNone/>
              <a:defRPr>
                <a:solidFill>
                  <a:schemeClr val="lt1"/>
                </a:solidFill>
              </a:defRPr>
            </a:lvl5pPr>
            <a:lvl6pPr lvl="5" algn="l">
              <a:lnSpc>
                <a:spcPct val="100000"/>
              </a:lnSpc>
              <a:spcBef>
                <a:spcPts val="0"/>
              </a:spcBef>
              <a:spcAft>
                <a:spcPts val="0"/>
              </a:spcAft>
              <a:buClr>
                <a:schemeClr val="lt1"/>
              </a:buClr>
              <a:buSzPts val="2500"/>
              <a:buNone/>
              <a:defRPr>
                <a:solidFill>
                  <a:schemeClr val="lt1"/>
                </a:solidFill>
              </a:defRPr>
            </a:lvl6pPr>
            <a:lvl7pPr lvl="6" algn="l">
              <a:lnSpc>
                <a:spcPct val="100000"/>
              </a:lnSpc>
              <a:spcBef>
                <a:spcPts val="0"/>
              </a:spcBef>
              <a:spcAft>
                <a:spcPts val="0"/>
              </a:spcAft>
              <a:buClr>
                <a:schemeClr val="lt1"/>
              </a:buClr>
              <a:buSzPts val="2500"/>
              <a:buNone/>
              <a:defRPr>
                <a:solidFill>
                  <a:schemeClr val="lt1"/>
                </a:solidFill>
              </a:defRPr>
            </a:lvl7pPr>
            <a:lvl8pPr lvl="7" algn="l">
              <a:lnSpc>
                <a:spcPct val="100000"/>
              </a:lnSpc>
              <a:spcBef>
                <a:spcPts val="0"/>
              </a:spcBef>
              <a:spcAft>
                <a:spcPts val="0"/>
              </a:spcAft>
              <a:buClr>
                <a:schemeClr val="lt1"/>
              </a:buClr>
              <a:buSzPts val="2500"/>
              <a:buNone/>
              <a:defRPr>
                <a:solidFill>
                  <a:schemeClr val="lt1"/>
                </a:solidFill>
              </a:defRPr>
            </a:lvl8pPr>
            <a:lvl9pPr lvl="8" algn="l">
              <a:lnSpc>
                <a:spcPct val="100000"/>
              </a:lnSpc>
              <a:spcBef>
                <a:spcPts val="0"/>
              </a:spcBef>
              <a:spcAft>
                <a:spcPts val="0"/>
              </a:spcAft>
              <a:buClr>
                <a:schemeClr val="lt1"/>
              </a:buClr>
              <a:buSzPts val="2500"/>
              <a:buNone/>
              <a:defRPr>
                <a:solidFill>
                  <a:schemeClr val="lt1"/>
                </a:solidFill>
              </a:defRPr>
            </a:lvl9pPr>
          </a:lstStyle>
          <a:p/>
        </p:txBody>
      </p:sp>
      <p:sp>
        <p:nvSpPr>
          <p:cNvPr id="217" name="Google Shape;217;p32"/>
          <p:cNvSpPr txBox="1"/>
          <p:nvPr>
            <p:ph idx="1" type="body"/>
          </p:nvPr>
        </p:nvSpPr>
        <p:spPr>
          <a:xfrm>
            <a:off x="408493" y="1154852"/>
            <a:ext cx="8284500" cy="3691500"/>
          </a:xfrm>
          <a:prstGeom prst="rect">
            <a:avLst/>
          </a:prstGeom>
          <a:noFill/>
          <a:ln>
            <a:noFill/>
          </a:ln>
        </p:spPr>
        <p:txBody>
          <a:bodyPr anchorCtr="0" anchor="t" bIns="34275" lIns="68575" spcFirstLastPara="1" rIns="68575" wrap="square" tIns="34275">
            <a:normAutofit/>
          </a:bodyPr>
          <a:lstStyle>
            <a:lvl1pPr indent="-361950" lvl="0" marL="457200" algn="l">
              <a:lnSpc>
                <a:spcPct val="114000"/>
              </a:lnSpc>
              <a:spcBef>
                <a:spcPts val="800"/>
              </a:spcBef>
              <a:spcAft>
                <a:spcPts val="0"/>
              </a:spcAft>
              <a:buClr>
                <a:schemeClr val="lt1"/>
              </a:buClr>
              <a:buSzPts val="2100"/>
              <a:buChar char="•"/>
              <a:defRPr b="0" i="0">
                <a:solidFill>
                  <a:schemeClr val="lt1"/>
                </a:solidFill>
                <a:latin typeface="Poppins Light"/>
                <a:ea typeface="Poppins Light"/>
                <a:cs typeface="Poppins Light"/>
                <a:sym typeface="Poppins Light"/>
              </a:defRPr>
            </a:lvl1pPr>
            <a:lvl2pPr indent="-342900" lvl="1" marL="914400" algn="l">
              <a:lnSpc>
                <a:spcPct val="114000"/>
              </a:lnSpc>
              <a:spcBef>
                <a:spcPts val="400"/>
              </a:spcBef>
              <a:spcAft>
                <a:spcPts val="0"/>
              </a:spcAft>
              <a:buClr>
                <a:schemeClr val="lt1"/>
              </a:buClr>
              <a:buSzPts val="1800"/>
              <a:buChar char="•"/>
              <a:defRPr b="0" i="0">
                <a:solidFill>
                  <a:schemeClr val="lt1"/>
                </a:solidFill>
                <a:latin typeface="Poppins Light"/>
                <a:ea typeface="Poppins Light"/>
                <a:cs typeface="Poppins Light"/>
                <a:sym typeface="Poppins Light"/>
              </a:defRPr>
            </a:lvl2pPr>
            <a:lvl3pPr indent="-323850" lvl="2" marL="1371600" algn="l">
              <a:lnSpc>
                <a:spcPct val="114000"/>
              </a:lnSpc>
              <a:spcBef>
                <a:spcPts val="400"/>
              </a:spcBef>
              <a:spcAft>
                <a:spcPts val="0"/>
              </a:spcAft>
              <a:buClr>
                <a:schemeClr val="lt1"/>
              </a:buClr>
              <a:buSzPts val="1500"/>
              <a:buChar char="•"/>
              <a:defRPr b="0" i="0">
                <a:solidFill>
                  <a:schemeClr val="lt1"/>
                </a:solidFill>
                <a:latin typeface="Poppins Light"/>
                <a:ea typeface="Poppins Light"/>
                <a:cs typeface="Poppins Light"/>
                <a:sym typeface="Poppins Light"/>
              </a:defRPr>
            </a:lvl3pPr>
            <a:lvl4pPr indent="-317500" lvl="3" marL="1828800" algn="l">
              <a:lnSpc>
                <a:spcPct val="114000"/>
              </a:lnSpc>
              <a:spcBef>
                <a:spcPts val="400"/>
              </a:spcBef>
              <a:spcAft>
                <a:spcPts val="0"/>
              </a:spcAft>
              <a:buClr>
                <a:schemeClr val="lt1"/>
              </a:buClr>
              <a:buSzPts val="1400"/>
              <a:buChar char="•"/>
              <a:defRPr b="0" i="0">
                <a:solidFill>
                  <a:schemeClr val="lt1"/>
                </a:solidFill>
                <a:latin typeface="Poppins Light"/>
                <a:ea typeface="Poppins Light"/>
                <a:cs typeface="Poppins Light"/>
                <a:sym typeface="Poppins Light"/>
              </a:defRPr>
            </a:lvl4pPr>
            <a:lvl5pPr indent="-317500" lvl="4" marL="2286000" algn="l">
              <a:lnSpc>
                <a:spcPct val="114000"/>
              </a:lnSpc>
              <a:spcBef>
                <a:spcPts val="400"/>
              </a:spcBef>
              <a:spcAft>
                <a:spcPts val="0"/>
              </a:spcAft>
              <a:buClr>
                <a:schemeClr val="lt1"/>
              </a:buClr>
              <a:buSzPts val="1400"/>
              <a:buChar char="•"/>
              <a:defRPr b="0" i="0">
                <a:solidFill>
                  <a:schemeClr val="lt1"/>
                </a:solidFill>
                <a:latin typeface="Poppins Light"/>
                <a:ea typeface="Poppins Light"/>
                <a:cs typeface="Poppins Light"/>
                <a:sym typeface="Poppins Light"/>
              </a:defRPr>
            </a:lvl5pPr>
            <a:lvl6pPr indent="-317500" lvl="5" marL="2743200" algn="l">
              <a:lnSpc>
                <a:spcPct val="90000"/>
              </a:lnSpc>
              <a:spcBef>
                <a:spcPts val="400"/>
              </a:spcBef>
              <a:spcAft>
                <a:spcPts val="0"/>
              </a:spcAft>
              <a:buClr>
                <a:schemeClr val="lt1"/>
              </a:buClr>
              <a:buSzPts val="1400"/>
              <a:buChar char="•"/>
              <a:defRPr>
                <a:solidFill>
                  <a:schemeClr val="lt1"/>
                </a:solidFill>
              </a:defRPr>
            </a:lvl6pPr>
            <a:lvl7pPr indent="-317500" lvl="6" marL="3200400" algn="l">
              <a:lnSpc>
                <a:spcPct val="90000"/>
              </a:lnSpc>
              <a:spcBef>
                <a:spcPts val="400"/>
              </a:spcBef>
              <a:spcAft>
                <a:spcPts val="0"/>
              </a:spcAft>
              <a:buClr>
                <a:schemeClr val="lt1"/>
              </a:buClr>
              <a:buSzPts val="1400"/>
              <a:buChar char="•"/>
              <a:defRPr>
                <a:solidFill>
                  <a:schemeClr val="lt1"/>
                </a:solidFill>
              </a:defRPr>
            </a:lvl7pPr>
            <a:lvl8pPr indent="-317500" lvl="7" marL="3657600" algn="l">
              <a:lnSpc>
                <a:spcPct val="90000"/>
              </a:lnSpc>
              <a:spcBef>
                <a:spcPts val="400"/>
              </a:spcBef>
              <a:spcAft>
                <a:spcPts val="0"/>
              </a:spcAft>
              <a:buClr>
                <a:schemeClr val="lt1"/>
              </a:buClr>
              <a:buSzPts val="1400"/>
              <a:buChar char="•"/>
              <a:defRPr>
                <a:solidFill>
                  <a:schemeClr val="lt1"/>
                </a:solidFill>
              </a:defRPr>
            </a:lvl8pPr>
            <a:lvl9pPr indent="-317500" lvl="8" marL="4114800" algn="l">
              <a:lnSpc>
                <a:spcPct val="90000"/>
              </a:lnSpc>
              <a:spcBef>
                <a:spcPts val="400"/>
              </a:spcBef>
              <a:spcAft>
                <a:spcPts val="0"/>
              </a:spcAft>
              <a:buClr>
                <a:schemeClr val="lt1"/>
              </a:buClr>
              <a:buSzPts val="1400"/>
              <a:buChar char="•"/>
              <a:defRPr>
                <a:solidFill>
                  <a:schemeClr val="lt1"/>
                </a:solidFill>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itratech_Blank_Dark">
  <p:cSld name="1_Mitratech_Blank_Dark 7">
    <p:bg>
      <p:bgPr>
        <a:gradFill>
          <a:gsLst>
            <a:gs pos="0">
              <a:srgbClr val="020B31"/>
            </a:gs>
            <a:gs pos="100000">
              <a:srgbClr val="001848"/>
            </a:gs>
          </a:gsLst>
          <a:lin ang="5400012" scaled="0"/>
        </a:gradFill>
      </p:bgPr>
    </p:bg>
    <p:spTree>
      <p:nvGrpSpPr>
        <p:cNvPr id="218" name="Shape 218"/>
        <p:cNvGrpSpPr/>
        <p:nvPr/>
      </p:nvGrpSpPr>
      <p:grpSpPr>
        <a:xfrm>
          <a:off x="0" y="0"/>
          <a:ext cx="0" cy="0"/>
          <a:chOff x="0" y="0"/>
          <a:chExt cx="0" cy="0"/>
        </a:xfrm>
      </p:grpSpPr>
      <p:pic>
        <p:nvPicPr>
          <p:cNvPr id="219" name="Google Shape;219;p33"/>
          <p:cNvPicPr preferRelativeResize="0"/>
          <p:nvPr/>
        </p:nvPicPr>
        <p:blipFill rotWithShape="1">
          <a:blip r:embed="rId2">
            <a:alphaModFix/>
          </a:blip>
          <a:srcRect b="0" l="0" r="0" t="0"/>
          <a:stretch/>
        </p:blipFill>
        <p:spPr>
          <a:xfrm>
            <a:off x="3548" y="0"/>
            <a:ext cx="9140450" cy="5145498"/>
          </a:xfrm>
          <a:prstGeom prst="rect">
            <a:avLst/>
          </a:prstGeom>
          <a:noFill/>
          <a:ln>
            <a:noFill/>
          </a:ln>
        </p:spPr>
      </p:pic>
      <p:sp>
        <p:nvSpPr>
          <p:cNvPr id="220" name="Google Shape;220;p33"/>
          <p:cNvSpPr/>
          <p:nvPr/>
        </p:nvSpPr>
        <p:spPr>
          <a:xfrm>
            <a:off x="7989900" y="4827225"/>
            <a:ext cx="860100" cy="147900"/>
          </a:xfrm>
          <a:prstGeom prst="rect">
            <a:avLst/>
          </a:prstGeom>
          <a:solidFill>
            <a:srgbClr val="011848"/>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oppins"/>
              <a:ea typeface="Poppins"/>
              <a:cs typeface="Poppins"/>
              <a:sym typeface="Poppins"/>
            </a:endParaRPr>
          </a:p>
        </p:txBody>
      </p:sp>
      <p:pic>
        <p:nvPicPr>
          <p:cNvPr id="221" name="Google Shape;221;p33" title="mtlogowhite.png"/>
          <p:cNvPicPr preferRelativeResize="0"/>
          <p:nvPr/>
        </p:nvPicPr>
        <p:blipFill rotWithShape="1">
          <a:blip r:embed="rId3">
            <a:alphaModFix/>
          </a:blip>
          <a:srcRect b="0" l="0" r="0" t="0"/>
          <a:stretch/>
        </p:blipFill>
        <p:spPr>
          <a:xfrm>
            <a:off x="8039525" y="4849550"/>
            <a:ext cx="724475" cy="88100"/>
          </a:xfrm>
          <a:prstGeom prst="rect">
            <a:avLst/>
          </a:prstGeom>
          <a:noFill/>
          <a:ln>
            <a:noFill/>
          </a:ln>
        </p:spPr>
      </p:pic>
      <p:pic>
        <p:nvPicPr>
          <p:cNvPr id="222" name="Google Shape;222;p33"/>
          <p:cNvPicPr preferRelativeResize="0"/>
          <p:nvPr/>
        </p:nvPicPr>
        <p:blipFill rotWithShape="1">
          <a:blip r:embed="rId4">
            <a:alphaModFix/>
          </a:blip>
          <a:srcRect b="0" l="0" r="0" t="0"/>
          <a:stretch/>
        </p:blipFill>
        <p:spPr>
          <a:xfrm>
            <a:off x="8040921" y="4854700"/>
            <a:ext cx="720909" cy="86743"/>
          </a:xfrm>
          <a:prstGeom prst="rect">
            <a:avLst/>
          </a:prstGeom>
          <a:noFill/>
          <a:ln>
            <a:noFill/>
          </a:ln>
        </p:spPr>
      </p:pic>
      <p:sp>
        <p:nvSpPr>
          <p:cNvPr id="223" name="Google Shape;223;p33"/>
          <p:cNvSpPr txBox="1"/>
          <p:nvPr/>
        </p:nvSpPr>
        <p:spPr>
          <a:xfrm>
            <a:off x="382169" y="4790029"/>
            <a:ext cx="1788900" cy="177000"/>
          </a:xfrm>
          <a:prstGeom prst="rect">
            <a:avLst/>
          </a:prstGeom>
          <a:noFill/>
          <a:ln>
            <a:noFill/>
          </a:ln>
        </p:spPr>
        <p:txBody>
          <a:bodyPr anchorCtr="0" anchor="t" bIns="34275" lIns="68575" spcFirstLastPara="1" rIns="68575" wrap="square" tIns="34275">
            <a:spAutoFit/>
          </a:bodyPr>
          <a:lstStyle/>
          <a:p>
            <a:pPr indent="0" lvl="0" marL="0" marR="0" rtl="0" algn="l">
              <a:lnSpc>
                <a:spcPct val="115000"/>
              </a:lnSpc>
              <a:spcBef>
                <a:spcPts val="0"/>
              </a:spcBef>
              <a:spcAft>
                <a:spcPts val="0"/>
              </a:spcAft>
              <a:buClr>
                <a:srgbClr val="000000"/>
              </a:buClr>
              <a:buSzPts val="700"/>
              <a:buFont typeface="Arial"/>
              <a:buNone/>
            </a:pPr>
            <a:r>
              <a:rPr b="0" i="0" lang="en" sz="700" u="none" cap="none" strike="noStrike">
                <a:solidFill>
                  <a:srgbClr val="7F7F7F"/>
                </a:solidFill>
                <a:latin typeface="Poppins"/>
                <a:ea typeface="Poppins"/>
                <a:cs typeface="Poppins"/>
                <a:sym typeface="Poppins"/>
              </a:rPr>
              <a:t>© 2026 Mitratech. All Rights Reserved.</a:t>
            </a:r>
            <a:endParaRPr b="0" i="0" sz="800" u="none" cap="none" strike="noStrike">
              <a:solidFill>
                <a:srgbClr val="7F7F7F"/>
              </a:solidFill>
              <a:latin typeface="Poppins Medium"/>
              <a:ea typeface="Poppins Medium"/>
              <a:cs typeface="Poppins Medium"/>
              <a:sym typeface="Poppins Medium"/>
            </a:endParaRPr>
          </a:p>
        </p:txBody>
      </p:sp>
      <p:sp>
        <p:nvSpPr>
          <p:cNvPr id="224" name="Google Shape;224;p33"/>
          <p:cNvSpPr txBox="1"/>
          <p:nvPr>
            <p:ph type="title"/>
          </p:nvPr>
        </p:nvSpPr>
        <p:spPr>
          <a:xfrm>
            <a:off x="408493" y="466573"/>
            <a:ext cx="8284500" cy="4935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lt1"/>
              </a:buClr>
              <a:buSzPts val="3300"/>
              <a:buFont typeface="Poppins SemiBold"/>
              <a:buNone/>
              <a:defRPr b="1" i="0">
                <a:solidFill>
                  <a:schemeClr val="lt1"/>
                </a:solidFill>
                <a:latin typeface="Poppins SemiBold"/>
                <a:ea typeface="Poppins SemiBold"/>
                <a:cs typeface="Poppins SemiBold"/>
                <a:sym typeface="Poppins SemiBold"/>
              </a:defRPr>
            </a:lvl1pPr>
            <a:lvl2pPr lvl="1" algn="l">
              <a:lnSpc>
                <a:spcPct val="100000"/>
              </a:lnSpc>
              <a:spcBef>
                <a:spcPts val="0"/>
              </a:spcBef>
              <a:spcAft>
                <a:spcPts val="0"/>
              </a:spcAft>
              <a:buClr>
                <a:schemeClr val="lt1"/>
              </a:buClr>
              <a:buSzPts val="2500"/>
              <a:buNone/>
              <a:defRPr>
                <a:solidFill>
                  <a:schemeClr val="lt1"/>
                </a:solidFill>
              </a:defRPr>
            </a:lvl2pPr>
            <a:lvl3pPr lvl="2" algn="l">
              <a:lnSpc>
                <a:spcPct val="100000"/>
              </a:lnSpc>
              <a:spcBef>
                <a:spcPts val="0"/>
              </a:spcBef>
              <a:spcAft>
                <a:spcPts val="0"/>
              </a:spcAft>
              <a:buClr>
                <a:schemeClr val="lt1"/>
              </a:buClr>
              <a:buSzPts val="2500"/>
              <a:buNone/>
              <a:defRPr>
                <a:solidFill>
                  <a:schemeClr val="lt1"/>
                </a:solidFill>
              </a:defRPr>
            </a:lvl3pPr>
            <a:lvl4pPr lvl="3" algn="l">
              <a:lnSpc>
                <a:spcPct val="100000"/>
              </a:lnSpc>
              <a:spcBef>
                <a:spcPts val="0"/>
              </a:spcBef>
              <a:spcAft>
                <a:spcPts val="0"/>
              </a:spcAft>
              <a:buClr>
                <a:schemeClr val="lt1"/>
              </a:buClr>
              <a:buSzPts val="2500"/>
              <a:buNone/>
              <a:defRPr>
                <a:solidFill>
                  <a:schemeClr val="lt1"/>
                </a:solidFill>
              </a:defRPr>
            </a:lvl4pPr>
            <a:lvl5pPr lvl="4" algn="l">
              <a:lnSpc>
                <a:spcPct val="100000"/>
              </a:lnSpc>
              <a:spcBef>
                <a:spcPts val="0"/>
              </a:spcBef>
              <a:spcAft>
                <a:spcPts val="0"/>
              </a:spcAft>
              <a:buClr>
                <a:schemeClr val="lt1"/>
              </a:buClr>
              <a:buSzPts val="2500"/>
              <a:buNone/>
              <a:defRPr>
                <a:solidFill>
                  <a:schemeClr val="lt1"/>
                </a:solidFill>
              </a:defRPr>
            </a:lvl5pPr>
            <a:lvl6pPr lvl="5" algn="l">
              <a:lnSpc>
                <a:spcPct val="100000"/>
              </a:lnSpc>
              <a:spcBef>
                <a:spcPts val="0"/>
              </a:spcBef>
              <a:spcAft>
                <a:spcPts val="0"/>
              </a:spcAft>
              <a:buClr>
                <a:schemeClr val="lt1"/>
              </a:buClr>
              <a:buSzPts val="2500"/>
              <a:buNone/>
              <a:defRPr>
                <a:solidFill>
                  <a:schemeClr val="lt1"/>
                </a:solidFill>
              </a:defRPr>
            </a:lvl6pPr>
            <a:lvl7pPr lvl="6" algn="l">
              <a:lnSpc>
                <a:spcPct val="100000"/>
              </a:lnSpc>
              <a:spcBef>
                <a:spcPts val="0"/>
              </a:spcBef>
              <a:spcAft>
                <a:spcPts val="0"/>
              </a:spcAft>
              <a:buClr>
                <a:schemeClr val="lt1"/>
              </a:buClr>
              <a:buSzPts val="2500"/>
              <a:buNone/>
              <a:defRPr>
                <a:solidFill>
                  <a:schemeClr val="lt1"/>
                </a:solidFill>
              </a:defRPr>
            </a:lvl7pPr>
            <a:lvl8pPr lvl="7" algn="l">
              <a:lnSpc>
                <a:spcPct val="100000"/>
              </a:lnSpc>
              <a:spcBef>
                <a:spcPts val="0"/>
              </a:spcBef>
              <a:spcAft>
                <a:spcPts val="0"/>
              </a:spcAft>
              <a:buClr>
                <a:schemeClr val="lt1"/>
              </a:buClr>
              <a:buSzPts val="2500"/>
              <a:buNone/>
              <a:defRPr>
                <a:solidFill>
                  <a:schemeClr val="lt1"/>
                </a:solidFill>
              </a:defRPr>
            </a:lvl8pPr>
            <a:lvl9pPr lvl="8" algn="l">
              <a:lnSpc>
                <a:spcPct val="100000"/>
              </a:lnSpc>
              <a:spcBef>
                <a:spcPts val="0"/>
              </a:spcBef>
              <a:spcAft>
                <a:spcPts val="0"/>
              </a:spcAft>
              <a:buClr>
                <a:schemeClr val="lt1"/>
              </a:buClr>
              <a:buSzPts val="2500"/>
              <a:buNone/>
              <a:defRPr>
                <a:solidFill>
                  <a:schemeClr val="lt1"/>
                </a:solidFill>
              </a:defRPr>
            </a:lvl9pPr>
          </a:lstStyle>
          <a:p/>
        </p:txBody>
      </p:sp>
      <p:sp>
        <p:nvSpPr>
          <p:cNvPr id="225" name="Google Shape;225;p33"/>
          <p:cNvSpPr txBox="1"/>
          <p:nvPr>
            <p:ph idx="1" type="body"/>
          </p:nvPr>
        </p:nvSpPr>
        <p:spPr>
          <a:xfrm>
            <a:off x="408493" y="1154852"/>
            <a:ext cx="8284500" cy="3691500"/>
          </a:xfrm>
          <a:prstGeom prst="rect">
            <a:avLst/>
          </a:prstGeom>
          <a:noFill/>
          <a:ln>
            <a:noFill/>
          </a:ln>
        </p:spPr>
        <p:txBody>
          <a:bodyPr anchorCtr="0" anchor="t" bIns="34275" lIns="68575" spcFirstLastPara="1" rIns="68575" wrap="square" tIns="34275">
            <a:normAutofit/>
          </a:bodyPr>
          <a:lstStyle>
            <a:lvl1pPr indent="-361950" lvl="0" marL="457200" algn="l">
              <a:lnSpc>
                <a:spcPct val="114000"/>
              </a:lnSpc>
              <a:spcBef>
                <a:spcPts val="800"/>
              </a:spcBef>
              <a:spcAft>
                <a:spcPts val="0"/>
              </a:spcAft>
              <a:buClr>
                <a:schemeClr val="lt1"/>
              </a:buClr>
              <a:buSzPts val="2100"/>
              <a:buChar char="•"/>
              <a:defRPr b="0" i="0">
                <a:solidFill>
                  <a:schemeClr val="lt1"/>
                </a:solidFill>
                <a:latin typeface="Poppins Light"/>
                <a:ea typeface="Poppins Light"/>
                <a:cs typeface="Poppins Light"/>
                <a:sym typeface="Poppins Light"/>
              </a:defRPr>
            </a:lvl1pPr>
            <a:lvl2pPr indent="-342900" lvl="1" marL="914400" algn="l">
              <a:lnSpc>
                <a:spcPct val="114000"/>
              </a:lnSpc>
              <a:spcBef>
                <a:spcPts val="400"/>
              </a:spcBef>
              <a:spcAft>
                <a:spcPts val="0"/>
              </a:spcAft>
              <a:buClr>
                <a:schemeClr val="lt1"/>
              </a:buClr>
              <a:buSzPts val="1800"/>
              <a:buChar char="•"/>
              <a:defRPr b="0" i="0">
                <a:solidFill>
                  <a:schemeClr val="lt1"/>
                </a:solidFill>
                <a:latin typeface="Poppins Light"/>
                <a:ea typeface="Poppins Light"/>
                <a:cs typeface="Poppins Light"/>
                <a:sym typeface="Poppins Light"/>
              </a:defRPr>
            </a:lvl2pPr>
            <a:lvl3pPr indent="-323850" lvl="2" marL="1371600" algn="l">
              <a:lnSpc>
                <a:spcPct val="114000"/>
              </a:lnSpc>
              <a:spcBef>
                <a:spcPts val="400"/>
              </a:spcBef>
              <a:spcAft>
                <a:spcPts val="0"/>
              </a:spcAft>
              <a:buClr>
                <a:schemeClr val="lt1"/>
              </a:buClr>
              <a:buSzPts val="1500"/>
              <a:buChar char="•"/>
              <a:defRPr b="0" i="0">
                <a:solidFill>
                  <a:schemeClr val="lt1"/>
                </a:solidFill>
                <a:latin typeface="Poppins Light"/>
                <a:ea typeface="Poppins Light"/>
                <a:cs typeface="Poppins Light"/>
                <a:sym typeface="Poppins Light"/>
              </a:defRPr>
            </a:lvl3pPr>
            <a:lvl4pPr indent="-317500" lvl="3" marL="1828800" algn="l">
              <a:lnSpc>
                <a:spcPct val="114000"/>
              </a:lnSpc>
              <a:spcBef>
                <a:spcPts val="400"/>
              </a:spcBef>
              <a:spcAft>
                <a:spcPts val="0"/>
              </a:spcAft>
              <a:buClr>
                <a:schemeClr val="lt1"/>
              </a:buClr>
              <a:buSzPts val="1400"/>
              <a:buChar char="•"/>
              <a:defRPr b="0" i="0">
                <a:solidFill>
                  <a:schemeClr val="lt1"/>
                </a:solidFill>
                <a:latin typeface="Poppins Light"/>
                <a:ea typeface="Poppins Light"/>
                <a:cs typeface="Poppins Light"/>
                <a:sym typeface="Poppins Light"/>
              </a:defRPr>
            </a:lvl4pPr>
            <a:lvl5pPr indent="-317500" lvl="4" marL="2286000" algn="l">
              <a:lnSpc>
                <a:spcPct val="114000"/>
              </a:lnSpc>
              <a:spcBef>
                <a:spcPts val="400"/>
              </a:spcBef>
              <a:spcAft>
                <a:spcPts val="0"/>
              </a:spcAft>
              <a:buClr>
                <a:schemeClr val="lt1"/>
              </a:buClr>
              <a:buSzPts val="1400"/>
              <a:buChar char="•"/>
              <a:defRPr b="0" i="0">
                <a:solidFill>
                  <a:schemeClr val="lt1"/>
                </a:solidFill>
                <a:latin typeface="Poppins Light"/>
                <a:ea typeface="Poppins Light"/>
                <a:cs typeface="Poppins Light"/>
                <a:sym typeface="Poppins Light"/>
              </a:defRPr>
            </a:lvl5pPr>
            <a:lvl6pPr indent="-317500" lvl="5" marL="2743200" algn="l">
              <a:lnSpc>
                <a:spcPct val="90000"/>
              </a:lnSpc>
              <a:spcBef>
                <a:spcPts val="400"/>
              </a:spcBef>
              <a:spcAft>
                <a:spcPts val="0"/>
              </a:spcAft>
              <a:buClr>
                <a:schemeClr val="lt1"/>
              </a:buClr>
              <a:buSzPts val="1400"/>
              <a:buChar char="•"/>
              <a:defRPr>
                <a:solidFill>
                  <a:schemeClr val="lt1"/>
                </a:solidFill>
              </a:defRPr>
            </a:lvl6pPr>
            <a:lvl7pPr indent="-317500" lvl="6" marL="3200400" algn="l">
              <a:lnSpc>
                <a:spcPct val="90000"/>
              </a:lnSpc>
              <a:spcBef>
                <a:spcPts val="400"/>
              </a:spcBef>
              <a:spcAft>
                <a:spcPts val="0"/>
              </a:spcAft>
              <a:buClr>
                <a:schemeClr val="lt1"/>
              </a:buClr>
              <a:buSzPts val="1400"/>
              <a:buChar char="•"/>
              <a:defRPr>
                <a:solidFill>
                  <a:schemeClr val="lt1"/>
                </a:solidFill>
              </a:defRPr>
            </a:lvl7pPr>
            <a:lvl8pPr indent="-317500" lvl="7" marL="3657600" algn="l">
              <a:lnSpc>
                <a:spcPct val="90000"/>
              </a:lnSpc>
              <a:spcBef>
                <a:spcPts val="400"/>
              </a:spcBef>
              <a:spcAft>
                <a:spcPts val="0"/>
              </a:spcAft>
              <a:buClr>
                <a:schemeClr val="lt1"/>
              </a:buClr>
              <a:buSzPts val="1400"/>
              <a:buChar char="•"/>
              <a:defRPr>
                <a:solidFill>
                  <a:schemeClr val="lt1"/>
                </a:solidFill>
              </a:defRPr>
            </a:lvl8pPr>
            <a:lvl9pPr indent="-317500" lvl="8" marL="4114800" algn="l">
              <a:lnSpc>
                <a:spcPct val="90000"/>
              </a:lnSpc>
              <a:spcBef>
                <a:spcPts val="400"/>
              </a:spcBef>
              <a:spcAft>
                <a:spcPts val="0"/>
              </a:spcAft>
              <a:buClr>
                <a:schemeClr val="lt1"/>
              </a:buClr>
              <a:buSzPts val="1400"/>
              <a:buChar char="•"/>
              <a:defRPr>
                <a:solidFill>
                  <a:schemeClr val="lt1"/>
                </a:solidFill>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itratech_Blank_Dark 1">
  <p:cSld name="Mitratech_Blank_Dark 1">
    <p:bg>
      <p:bgPr>
        <a:gradFill>
          <a:gsLst>
            <a:gs pos="0">
              <a:srgbClr val="020B31"/>
            </a:gs>
            <a:gs pos="100000">
              <a:srgbClr val="001848"/>
            </a:gs>
          </a:gsLst>
          <a:lin ang="5400012" scaled="0"/>
        </a:gradFill>
      </p:bgPr>
    </p:bg>
    <p:spTree>
      <p:nvGrpSpPr>
        <p:cNvPr id="226" name="Shape 226"/>
        <p:cNvGrpSpPr/>
        <p:nvPr/>
      </p:nvGrpSpPr>
      <p:grpSpPr>
        <a:xfrm>
          <a:off x="0" y="0"/>
          <a:ext cx="0" cy="0"/>
          <a:chOff x="0" y="0"/>
          <a:chExt cx="0" cy="0"/>
        </a:xfrm>
      </p:grpSpPr>
      <p:sp>
        <p:nvSpPr>
          <p:cNvPr id="227" name="Google Shape;227;p34"/>
          <p:cNvSpPr/>
          <p:nvPr/>
        </p:nvSpPr>
        <p:spPr>
          <a:xfrm>
            <a:off x="7989900" y="4827225"/>
            <a:ext cx="860100" cy="147900"/>
          </a:xfrm>
          <a:prstGeom prst="rect">
            <a:avLst/>
          </a:prstGeom>
          <a:solidFill>
            <a:srgbClr val="011848"/>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Poppins"/>
              <a:ea typeface="Poppins"/>
              <a:cs typeface="Poppins"/>
              <a:sym typeface="Poppins"/>
            </a:endParaRPr>
          </a:p>
        </p:txBody>
      </p:sp>
      <p:pic>
        <p:nvPicPr>
          <p:cNvPr id="228" name="Google Shape;228;p34" title="mtlogowhite.png"/>
          <p:cNvPicPr preferRelativeResize="0"/>
          <p:nvPr/>
        </p:nvPicPr>
        <p:blipFill rotWithShape="1">
          <a:blip r:embed="rId2">
            <a:alphaModFix/>
          </a:blip>
          <a:srcRect b="0" l="0" r="0" t="0"/>
          <a:stretch/>
        </p:blipFill>
        <p:spPr>
          <a:xfrm>
            <a:off x="8039526" y="4849551"/>
            <a:ext cx="724475" cy="88100"/>
          </a:xfrm>
          <a:prstGeom prst="rect">
            <a:avLst/>
          </a:prstGeom>
          <a:noFill/>
          <a:ln>
            <a:noFill/>
          </a:ln>
        </p:spPr>
      </p:pic>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229" name="Shape 229"/>
        <p:cNvGrpSpPr/>
        <p:nvPr/>
      </p:nvGrpSpPr>
      <p:grpSpPr>
        <a:xfrm>
          <a:off x="0" y="0"/>
          <a:ext cx="0" cy="0"/>
          <a:chOff x="0" y="0"/>
          <a:chExt cx="0" cy="0"/>
        </a:xfrm>
      </p:grpSpPr>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Overview C">
  <p:cSld name="2_Overview C">
    <p:spTree>
      <p:nvGrpSpPr>
        <p:cNvPr id="230" name="Shape 230"/>
        <p:cNvGrpSpPr/>
        <p:nvPr/>
      </p:nvGrpSpPr>
      <p:grpSpPr>
        <a:xfrm>
          <a:off x="0" y="0"/>
          <a:ext cx="0" cy="0"/>
          <a:chOff x="0" y="0"/>
          <a:chExt cx="0" cy="0"/>
        </a:xfrm>
      </p:grpSpPr>
      <p:sp>
        <p:nvSpPr>
          <p:cNvPr id="231" name="Google Shape;231;p36"/>
          <p:cNvSpPr/>
          <p:nvPr>
            <p:ph idx="2" type="pic"/>
          </p:nvPr>
        </p:nvSpPr>
        <p:spPr>
          <a:xfrm>
            <a:off x="5143499" y="1"/>
            <a:ext cx="4000500" cy="5143500"/>
          </a:xfrm>
          <a:prstGeom prst="rect">
            <a:avLst/>
          </a:prstGeom>
          <a:solidFill>
            <a:srgbClr val="F2F2F2"/>
          </a:solidFill>
          <a:ln>
            <a:noFill/>
          </a:ln>
        </p:spPr>
      </p:sp>
      <p:sp>
        <p:nvSpPr>
          <p:cNvPr id="232" name="Google Shape;232;p36"/>
          <p:cNvSpPr txBox="1"/>
          <p:nvPr>
            <p:ph type="title"/>
          </p:nvPr>
        </p:nvSpPr>
        <p:spPr>
          <a:xfrm>
            <a:off x="266182" y="1193888"/>
            <a:ext cx="4191600" cy="1740600"/>
          </a:xfrm>
          <a:prstGeom prst="rect">
            <a:avLst/>
          </a:prstGeom>
          <a:noFill/>
          <a:ln>
            <a:noFill/>
          </a:ln>
        </p:spPr>
        <p:txBody>
          <a:bodyPr anchorCtr="0" anchor="b" bIns="34275" lIns="68575" spcFirstLastPara="1" rIns="68575" wrap="square" tIns="34275">
            <a:noAutofit/>
          </a:bodyPr>
          <a:lstStyle>
            <a:lvl1pPr lvl="0" algn="l">
              <a:lnSpc>
                <a:spcPct val="111764"/>
              </a:lnSpc>
              <a:spcBef>
                <a:spcPts val="0"/>
              </a:spcBef>
              <a:spcAft>
                <a:spcPts val="0"/>
              </a:spcAft>
              <a:buClr>
                <a:schemeClr val="dk1"/>
              </a:buClr>
              <a:buSzPts val="2600"/>
              <a:buFont typeface="Poppins SemiBold"/>
              <a:buNone/>
              <a:defRPr b="1" i="0" sz="2600">
                <a:latin typeface="Poppins SemiBold"/>
                <a:ea typeface="Poppins SemiBold"/>
                <a:cs typeface="Poppins SemiBold"/>
                <a:sym typeface="Poppins SemiBold"/>
              </a:defRPr>
            </a:lvl1pPr>
            <a:lvl2pPr lvl="1" algn="l">
              <a:lnSpc>
                <a:spcPct val="100000"/>
              </a:lnSpc>
              <a:spcBef>
                <a:spcPts val="0"/>
              </a:spcBef>
              <a:spcAft>
                <a:spcPts val="0"/>
              </a:spcAft>
              <a:buSzPts val="2500"/>
              <a:buNone/>
              <a:defRPr/>
            </a:lvl2pPr>
            <a:lvl3pPr lvl="2" algn="l">
              <a:lnSpc>
                <a:spcPct val="100000"/>
              </a:lnSpc>
              <a:spcBef>
                <a:spcPts val="0"/>
              </a:spcBef>
              <a:spcAft>
                <a:spcPts val="0"/>
              </a:spcAft>
              <a:buSzPts val="2500"/>
              <a:buNone/>
              <a:defRPr/>
            </a:lvl3pPr>
            <a:lvl4pPr lvl="3" algn="l">
              <a:lnSpc>
                <a:spcPct val="100000"/>
              </a:lnSpc>
              <a:spcBef>
                <a:spcPts val="0"/>
              </a:spcBef>
              <a:spcAft>
                <a:spcPts val="0"/>
              </a:spcAft>
              <a:buSzPts val="2500"/>
              <a:buNone/>
              <a:defRPr/>
            </a:lvl4pPr>
            <a:lvl5pPr lvl="4" algn="l">
              <a:lnSpc>
                <a:spcPct val="100000"/>
              </a:lnSpc>
              <a:spcBef>
                <a:spcPts val="0"/>
              </a:spcBef>
              <a:spcAft>
                <a:spcPts val="0"/>
              </a:spcAft>
              <a:buSzPts val="2500"/>
              <a:buNone/>
              <a:defRPr/>
            </a:lvl5pPr>
            <a:lvl6pPr lvl="5" algn="l">
              <a:lnSpc>
                <a:spcPct val="100000"/>
              </a:lnSpc>
              <a:spcBef>
                <a:spcPts val="0"/>
              </a:spcBef>
              <a:spcAft>
                <a:spcPts val="0"/>
              </a:spcAft>
              <a:buSzPts val="2500"/>
              <a:buNone/>
              <a:defRPr/>
            </a:lvl6pPr>
            <a:lvl7pPr lvl="6" algn="l">
              <a:lnSpc>
                <a:spcPct val="100000"/>
              </a:lnSpc>
              <a:spcBef>
                <a:spcPts val="0"/>
              </a:spcBef>
              <a:spcAft>
                <a:spcPts val="0"/>
              </a:spcAft>
              <a:buSzPts val="2500"/>
              <a:buNone/>
              <a:defRPr/>
            </a:lvl7pPr>
            <a:lvl8pPr lvl="7" algn="l">
              <a:lnSpc>
                <a:spcPct val="100000"/>
              </a:lnSpc>
              <a:spcBef>
                <a:spcPts val="0"/>
              </a:spcBef>
              <a:spcAft>
                <a:spcPts val="0"/>
              </a:spcAft>
              <a:buSzPts val="2500"/>
              <a:buNone/>
              <a:defRPr/>
            </a:lvl8pPr>
            <a:lvl9pPr lvl="8" algn="l">
              <a:lnSpc>
                <a:spcPct val="100000"/>
              </a:lnSpc>
              <a:spcBef>
                <a:spcPts val="0"/>
              </a:spcBef>
              <a:spcAft>
                <a:spcPts val="0"/>
              </a:spcAft>
              <a:buSzPts val="2500"/>
              <a:buNone/>
              <a:defRPr/>
            </a:lvl9pPr>
          </a:lstStyle>
          <a:p/>
        </p:txBody>
      </p:sp>
      <p:sp>
        <p:nvSpPr>
          <p:cNvPr id="233" name="Google Shape;233;p36"/>
          <p:cNvSpPr txBox="1"/>
          <p:nvPr>
            <p:ph idx="1" type="body"/>
          </p:nvPr>
        </p:nvSpPr>
        <p:spPr>
          <a:xfrm>
            <a:off x="275908" y="614174"/>
            <a:ext cx="2743200" cy="219300"/>
          </a:xfrm>
          <a:prstGeom prst="rect">
            <a:avLst/>
          </a:prstGeom>
          <a:noFill/>
          <a:ln>
            <a:noFill/>
          </a:ln>
        </p:spPr>
        <p:txBody>
          <a:bodyPr anchorCtr="0" anchor="t" bIns="34275" lIns="68575" spcFirstLastPara="1" rIns="68575" wrap="square" tIns="34275">
            <a:noAutofit/>
          </a:bodyPr>
          <a:lstStyle>
            <a:lvl1pPr indent="-228600" lvl="0" marL="457200" algn="l">
              <a:lnSpc>
                <a:spcPct val="108333"/>
              </a:lnSpc>
              <a:spcBef>
                <a:spcPts val="800"/>
              </a:spcBef>
              <a:spcAft>
                <a:spcPts val="0"/>
              </a:spcAft>
              <a:buSzPts val="900"/>
              <a:buNone/>
              <a:defRPr b="0" i="0" sz="900">
                <a:solidFill>
                  <a:schemeClr val="dk2"/>
                </a:solidFill>
                <a:latin typeface="Poppins"/>
                <a:ea typeface="Poppins"/>
                <a:cs typeface="Poppins"/>
                <a:sym typeface="Poppins"/>
              </a:defRPr>
            </a:lvl1pPr>
            <a:lvl2pPr indent="-228600" lvl="1" marL="914400" algn="l">
              <a:lnSpc>
                <a:spcPct val="114000"/>
              </a:lnSpc>
              <a:spcBef>
                <a:spcPts val="400"/>
              </a:spcBef>
              <a:spcAft>
                <a:spcPts val="0"/>
              </a:spcAft>
              <a:buSzPts val="1100"/>
              <a:buNone/>
              <a:defRPr sz="1100"/>
            </a:lvl2pPr>
            <a:lvl3pPr indent="-228600" lvl="2" marL="1371600" algn="l">
              <a:lnSpc>
                <a:spcPct val="114000"/>
              </a:lnSpc>
              <a:spcBef>
                <a:spcPts val="400"/>
              </a:spcBef>
              <a:spcAft>
                <a:spcPts val="0"/>
              </a:spcAft>
              <a:buSzPts val="900"/>
              <a:buNone/>
              <a:defRPr sz="900"/>
            </a:lvl3pPr>
            <a:lvl4pPr indent="-228600" lvl="3" marL="1828800" algn="l">
              <a:lnSpc>
                <a:spcPct val="114000"/>
              </a:lnSpc>
              <a:spcBef>
                <a:spcPts val="400"/>
              </a:spcBef>
              <a:spcAft>
                <a:spcPts val="0"/>
              </a:spcAft>
              <a:buSzPts val="800"/>
              <a:buNone/>
              <a:defRPr sz="800"/>
            </a:lvl4pPr>
            <a:lvl5pPr indent="-228600" lvl="4" marL="2286000" algn="l">
              <a:lnSpc>
                <a:spcPct val="114000"/>
              </a:lnSpc>
              <a:spcBef>
                <a:spcPts val="400"/>
              </a:spcBef>
              <a:spcAft>
                <a:spcPts val="0"/>
              </a:spcAft>
              <a:buSzPts val="800"/>
              <a:buNone/>
              <a:defRPr sz="800"/>
            </a:lvl5pPr>
            <a:lvl6pPr indent="-228600" lvl="5" marL="2743200" algn="l">
              <a:lnSpc>
                <a:spcPct val="90000"/>
              </a:lnSpc>
              <a:spcBef>
                <a:spcPts val="400"/>
              </a:spcBef>
              <a:spcAft>
                <a:spcPts val="0"/>
              </a:spcAft>
              <a:buClr>
                <a:schemeClr val="dk1"/>
              </a:buClr>
              <a:buSzPts val="800"/>
              <a:buNone/>
              <a:defRPr sz="800"/>
            </a:lvl6pPr>
            <a:lvl7pPr indent="-228600" lvl="6" marL="3200400" algn="l">
              <a:lnSpc>
                <a:spcPct val="90000"/>
              </a:lnSpc>
              <a:spcBef>
                <a:spcPts val="400"/>
              </a:spcBef>
              <a:spcAft>
                <a:spcPts val="0"/>
              </a:spcAft>
              <a:buClr>
                <a:schemeClr val="dk1"/>
              </a:buClr>
              <a:buSzPts val="800"/>
              <a:buNone/>
              <a:defRPr sz="800"/>
            </a:lvl7pPr>
            <a:lvl8pPr indent="-228600" lvl="7" marL="3657600" algn="l">
              <a:lnSpc>
                <a:spcPct val="90000"/>
              </a:lnSpc>
              <a:spcBef>
                <a:spcPts val="400"/>
              </a:spcBef>
              <a:spcAft>
                <a:spcPts val="0"/>
              </a:spcAft>
              <a:buClr>
                <a:schemeClr val="dk1"/>
              </a:buClr>
              <a:buSzPts val="800"/>
              <a:buNone/>
              <a:defRPr sz="800"/>
            </a:lvl8pPr>
            <a:lvl9pPr indent="-228600" lvl="8" marL="4114800" algn="l">
              <a:lnSpc>
                <a:spcPct val="90000"/>
              </a:lnSpc>
              <a:spcBef>
                <a:spcPts val="400"/>
              </a:spcBef>
              <a:spcAft>
                <a:spcPts val="0"/>
              </a:spcAft>
              <a:buClr>
                <a:schemeClr val="dk1"/>
              </a:buClr>
              <a:buSzPts val="800"/>
              <a:buNone/>
              <a:defRPr sz="800"/>
            </a:lvl9pPr>
          </a:lstStyle>
          <a:p/>
        </p:txBody>
      </p:sp>
      <p:sp>
        <p:nvSpPr>
          <p:cNvPr id="234" name="Google Shape;234;p36"/>
          <p:cNvSpPr txBox="1"/>
          <p:nvPr>
            <p:ph idx="3" type="body"/>
          </p:nvPr>
        </p:nvSpPr>
        <p:spPr>
          <a:xfrm>
            <a:off x="266700" y="3492664"/>
            <a:ext cx="4110000" cy="926400"/>
          </a:xfrm>
          <a:prstGeom prst="rect">
            <a:avLst/>
          </a:prstGeom>
          <a:noFill/>
          <a:ln>
            <a:noFill/>
          </a:ln>
        </p:spPr>
        <p:txBody>
          <a:bodyPr anchorCtr="0" anchor="t" bIns="34275" lIns="68575" spcFirstLastPara="1" rIns="68575" wrap="square" tIns="34275">
            <a:normAutofit/>
          </a:bodyPr>
          <a:lstStyle>
            <a:lvl1pPr indent="-228600" lvl="0" marL="457200" algn="l">
              <a:lnSpc>
                <a:spcPct val="125000"/>
              </a:lnSpc>
              <a:spcBef>
                <a:spcPts val="800"/>
              </a:spcBef>
              <a:spcAft>
                <a:spcPts val="0"/>
              </a:spcAft>
              <a:buSzPts val="1200"/>
              <a:buNone/>
              <a:defRPr b="0" i="0" sz="1200">
                <a:latin typeface="Poppins"/>
                <a:ea typeface="Poppins"/>
                <a:cs typeface="Poppins"/>
                <a:sym typeface="Poppins"/>
              </a:defRPr>
            </a:lvl1pPr>
            <a:lvl2pPr indent="-228600" lvl="1" marL="914400" algn="l">
              <a:lnSpc>
                <a:spcPct val="114000"/>
              </a:lnSpc>
              <a:spcBef>
                <a:spcPts val="400"/>
              </a:spcBef>
              <a:spcAft>
                <a:spcPts val="0"/>
              </a:spcAft>
              <a:buSzPts val="1800"/>
              <a:buNone/>
              <a:defRPr>
                <a:latin typeface="Poppins"/>
                <a:ea typeface="Poppins"/>
                <a:cs typeface="Poppins"/>
                <a:sym typeface="Poppins"/>
              </a:defRPr>
            </a:lvl2pPr>
            <a:lvl3pPr indent="-323850" lvl="2" marL="1371600" algn="l">
              <a:lnSpc>
                <a:spcPct val="114000"/>
              </a:lnSpc>
              <a:spcBef>
                <a:spcPts val="400"/>
              </a:spcBef>
              <a:spcAft>
                <a:spcPts val="0"/>
              </a:spcAft>
              <a:buSzPts val="1500"/>
              <a:buChar char="•"/>
              <a:defRPr>
                <a:latin typeface="Poppins"/>
                <a:ea typeface="Poppins"/>
                <a:cs typeface="Poppins"/>
                <a:sym typeface="Poppins"/>
              </a:defRPr>
            </a:lvl3pPr>
            <a:lvl4pPr indent="-317500" lvl="3" marL="1828800" algn="l">
              <a:lnSpc>
                <a:spcPct val="114000"/>
              </a:lnSpc>
              <a:spcBef>
                <a:spcPts val="400"/>
              </a:spcBef>
              <a:spcAft>
                <a:spcPts val="0"/>
              </a:spcAft>
              <a:buSzPts val="1400"/>
              <a:buChar char="•"/>
              <a:defRPr>
                <a:latin typeface="Poppins"/>
                <a:ea typeface="Poppins"/>
                <a:cs typeface="Poppins"/>
                <a:sym typeface="Poppins"/>
              </a:defRPr>
            </a:lvl4pPr>
            <a:lvl5pPr indent="-317500" lvl="4" marL="2286000" algn="l">
              <a:lnSpc>
                <a:spcPct val="114000"/>
              </a:lnSpc>
              <a:spcBef>
                <a:spcPts val="400"/>
              </a:spcBef>
              <a:spcAft>
                <a:spcPts val="0"/>
              </a:spcAft>
              <a:buSzPts val="1400"/>
              <a:buChar char="•"/>
              <a:defRPr>
                <a:latin typeface="Poppins"/>
                <a:ea typeface="Poppins"/>
                <a:cs typeface="Poppins"/>
                <a:sym typeface="Poppins"/>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extLst>
    <p:ext uri="{DCECCB84-F9BA-43D5-87BE-67443E8EF086}">
      <p15:sldGuideLst>
        <p15:guide id="1" orient="horz" pos="468">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ext Photo">
  <p:cSld name="8_Text Photo">
    <p:spTree>
      <p:nvGrpSpPr>
        <p:cNvPr id="235" name="Shape 235"/>
        <p:cNvGrpSpPr/>
        <p:nvPr/>
      </p:nvGrpSpPr>
      <p:grpSpPr>
        <a:xfrm>
          <a:off x="0" y="0"/>
          <a:ext cx="0" cy="0"/>
          <a:chOff x="0" y="0"/>
          <a:chExt cx="0" cy="0"/>
        </a:xfrm>
      </p:grpSpPr>
      <p:sp>
        <p:nvSpPr>
          <p:cNvPr id="236" name="Google Shape;236;p37"/>
          <p:cNvSpPr/>
          <p:nvPr/>
        </p:nvSpPr>
        <p:spPr>
          <a:xfrm>
            <a:off x="0" y="0"/>
            <a:ext cx="3326100" cy="5143500"/>
          </a:xfrm>
          <a:prstGeom prst="rect">
            <a:avLst/>
          </a:prstGeom>
          <a:gradFill>
            <a:gsLst>
              <a:gs pos="0">
                <a:srgbClr val="020B31"/>
              </a:gs>
              <a:gs pos="100000">
                <a:srgbClr val="001848"/>
              </a:gs>
            </a:gsLst>
            <a:lin ang="5400012" scaled="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1" i="0" sz="1400" u="none" cap="none" strike="noStrike">
              <a:solidFill>
                <a:schemeClr val="lt1"/>
              </a:solidFill>
              <a:latin typeface="Poppins SemiBold"/>
              <a:ea typeface="Poppins SemiBold"/>
              <a:cs typeface="Poppins SemiBold"/>
              <a:sym typeface="Poppins SemiBold"/>
            </a:endParaRPr>
          </a:p>
        </p:txBody>
      </p:sp>
      <p:sp>
        <p:nvSpPr>
          <p:cNvPr id="237" name="Google Shape;237;p37"/>
          <p:cNvSpPr/>
          <p:nvPr/>
        </p:nvSpPr>
        <p:spPr>
          <a:xfrm rot="-5400000">
            <a:off x="1618950" y="3439675"/>
            <a:ext cx="89400" cy="3327300"/>
          </a:xfrm>
          <a:prstGeom prst="rect">
            <a:avLst/>
          </a:prstGeom>
          <a:gradFill>
            <a:gsLst>
              <a:gs pos="0">
                <a:srgbClr val="F05518"/>
              </a:gs>
              <a:gs pos="38000">
                <a:srgbClr val="9F256F"/>
              </a:gs>
              <a:gs pos="66000">
                <a:srgbClr val="572780"/>
              </a:gs>
              <a:gs pos="100000">
                <a:srgbClr val="0CBDDC"/>
              </a:gs>
            </a:gsLst>
            <a:lin ang="5400012" scaled="0"/>
          </a:gra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oppins"/>
              <a:ea typeface="Poppins"/>
              <a:cs typeface="Poppins"/>
              <a:sym typeface="Poppins"/>
            </a:endParaRPr>
          </a:p>
        </p:txBody>
      </p:sp>
      <p:sp>
        <p:nvSpPr>
          <p:cNvPr id="238" name="Google Shape;238;p37"/>
          <p:cNvSpPr/>
          <p:nvPr>
            <p:ph idx="2" type="pic"/>
          </p:nvPr>
        </p:nvSpPr>
        <p:spPr>
          <a:xfrm>
            <a:off x="6919913" y="1728788"/>
            <a:ext cx="1461000" cy="2312100"/>
          </a:xfrm>
          <a:prstGeom prst="rect">
            <a:avLst/>
          </a:prstGeom>
          <a:solidFill>
            <a:schemeClr val="dk2"/>
          </a:solidFill>
          <a:ln>
            <a:noFill/>
          </a:ln>
        </p:spPr>
      </p:sp>
      <p:sp>
        <p:nvSpPr>
          <p:cNvPr id="239" name="Google Shape;239;p37"/>
          <p:cNvSpPr/>
          <p:nvPr>
            <p:ph idx="3" type="pic"/>
          </p:nvPr>
        </p:nvSpPr>
        <p:spPr>
          <a:xfrm>
            <a:off x="3998119" y="3190144"/>
            <a:ext cx="1464600" cy="850800"/>
          </a:xfrm>
          <a:prstGeom prst="rect">
            <a:avLst/>
          </a:prstGeom>
          <a:solidFill>
            <a:schemeClr val="accent3"/>
          </a:solidFill>
          <a:ln>
            <a:noFill/>
          </a:ln>
        </p:spPr>
      </p:sp>
      <p:sp>
        <p:nvSpPr>
          <p:cNvPr id="240" name="Google Shape;240;p37"/>
          <p:cNvSpPr/>
          <p:nvPr>
            <p:ph idx="4" type="pic"/>
          </p:nvPr>
        </p:nvSpPr>
        <p:spPr>
          <a:xfrm>
            <a:off x="5462588" y="2781300"/>
            <a:ext cx="1456200" cy="1259700"/>
          </a:xfrm>
          <a:prstGeom prst="rect">
            <a:avLst/>
          </a:prstGeom>
          <a:solidFill>
            <a:schemeClr val="accent1"/>
          </a:solidFill>
          <a:ln>
            <a:noFill/>
          </a:ln>
        </p:spPr>
      </p:sp>
      <p:sp>
        <p:nvSpPr>
          <p:cNvPr id="241" name="Google Shape;241;p37"/>
          <p:cNvSpPr txBox="1"/>
          <p:nvPr>
            <p:ph type="title"/>
          </p:nvPr>
        </p:nvSpPr>
        <p:spPr>
          <a:xfrm>
            <a:off x="272466" y="350635"/>
            <a:ext cx="2628000" cy="1611000"/>
          </a:xfrm>
          <a:prstGeom prst="rect">
            <a:avLst/>
          </a:prstGeom>
          <a:noFill/>
          <a:ln>
            <a:noFill/>
          </a:ln>
        </p:spPr>
        <p:txBody>
          <a:bodyPr anchorCtr="0" anchor="b" bIns="34275" lIns="68575" spcFirstLastPara="1" rIns="68575" wrap="square" tIns="34275">
            <a:normAutofit/>
          </a:bodyPr>
          <a:lstStyle>
            <a:lvl1pPr lvl="0" algn="l">
              <a:lnSpc>
                <a:spcPct val="111764"/>
              </a:lnSpc>
              <a:spcBef>
                <a:spcPts val="0"/>
              </a:spcBef>
              <a:spcAft>
                <a:spcPts val="0"/>
              </a:spcAft>
              <a:buClr>
                <a:schemeClr val="lt1"/>
              </a:buClr>
              <a:buSzPts val="2600"/>
              <a:buFont typeface="Poppins SemiBold"/>
              <a:buNone/>
              <a:defRPr sz="2600">
                <a:solidFill>
                  <a:schemeClr val="lt1"/>
                </a:solidFill>
              </a:defRPr>
            </a:lvl1pPr>
            <a:lvl2pPr lvl="1" algn="l">
              <a:lnSpc>
                <a:spcPct val="100000"/>
              </a:lnSpc>
              <a:spcBef>
                <a:spcPts val="0"/>
              </a:spcBef>
              <a:spcAft>
                <a:spcPts val="0"/>
              </a:spcAft>
              <a:buClr>
                <a:schemeClr val="lt1"/>
              </a:buClr>
              <a:buSzPts val="2500"/>
              <a:buNone/>
              <a:defRPr>
                <a:solidFill>
                  <a:schemeClr val="lt1"/>
                </a:solidFill>
              </a:defRPr>
            </a:lvl2pPr>
            <a:lvl3pPr lvl="2" algn="l">
              <a:lnSpc>
                <a:spcPct val="100000"/>
              </a:lnSpc>
              <a:spcBef>
                <a:spcPts val="0"/>
              </a:spcBef>
              <a:spcAft>
                <a:spcPts val="0"/>
              </a:spcAft>
              <a:buClr>
                <a:schemeClr val="lt1"/>
              </a:buClr>
              <a:buSzPts val="2500"/>
              <a:buNone/>
              <a:defRPr>
                <a:solidFill>
                  <a:schemeClr val="lt1"/>
                </a:solidFill>
              </a:defRPr>
            </a:lvl3pPr>
            <a:lvl4pPr lvl="3" algn="l">
              <a:lnSpc>
                <a:spcPct val="100000"/>
              </a:lnSpc>
              <a:spcBef>
                <a:spcPts val="0"/>
              </a:spcBef>
              <a:spcAft>
                <a:spcPts val="0"/>
              </a:spcAft>
              <a:buClr>
                <a:schemeClr val="lt1"/>
              </a:buClr>
              <a:buSzPts val="2500"/>
              <a:buNone/>
              <a:defRPr>
                <a:solidFill>
                  <a:schemeClr val="lt1"/>
                </a:solidFill>
              </a:defRPr>
            </a:lvl4pPr>
            <a:lvl5pPr lvl="4" algn="l">
              <a:lnSpc>
                <a:spcPct val="100000"/>
              </a:lnSpc>
              <a:spcBef>
                <a:spcPts val="0"/>
              </a:spcBef>
              <a:spcAft>
                <a:spcPts val="0"/>
              </a:spcAft>
              <a:buClr>
                <a:schemeClr val="lt1"/>
              </a:buClr>
              <a:buSzPts val="2500"/>
              <a:buNone/>
              <a:defRPr>
                <a:solidFill>
                  <a:schemeClr val="lt1"/>
                </a:solidFill>
              </a:defRPr>
            </a:lvl5pPr>
            <a:lvl6pPr lvl="5" algn="l">
              <a:lnSpc>
                <a:spcPct val="100000"/>
              </a:lnSpc>
              <a:spcBef>
                <a:spcPts val="0"/>
              </a:spcBef>
              <a:spcAft>
                <a:spcPts val="0"/>
              </a:spcAft>
              <a:buClr>
                <a:schemeClr val="lt1"/>
              </a:buClr>
              <a:buSzPts val="2500"/>
              <a:buNone/>
              <a:defRPr>
                <a:solidFill>
                  <a:schemeClr val="lt1"/>
                </a:solidFill>
              </a:defRPr>
            </a:lvl6pPr>
            <a:lvl7pPr lvl="6" algn="l">
              <a:lnSpc>
                <a:spcPct val="100000"/>
              </a:lnSpc>
              <a:spcBef>
                <a:spcPts val="0"/>
              </a:spcBef>
              <a:spcAft>
                <a:spcPts val="0"/>
              </a:spcAft>
              <a:buClr>
                <a:schemeClr val="lt1"/>
              </a:buClr>
              <a:buSzPts val="2500"/>
              <a:buNone/>
              <a:defRPr>
                <a:solidFill>
                  <a:schemeClr val="lt1"/>
                </a:solidFill>
              </a:defRPr>
            </a:lvl7pPr>
            <a:lvl8pPr lvl="7" algn="l">
              <a:lnSpc>
                <a:spcPct val="100000"/>
              </a:lnSpc>
              <a:spcBef>
                <a:spcPts val="0"/>
              </a:spcBef>
              <a:spcAft>
                <a:spcPts val="0"/>
              </a:spcAft>
              <a:buClr>
                <a:schemeClr val="lt1"/>
              </a:buClr>
              <a:buSzPts val="2500"/>
              <a:buNone/>
              <a:defRPr>
                <a:solidFill>
                  <a:schemeClr val="lt1"/>
                </a:solidFill>
              </a:defRPr>
            </a:lvl8pPr>
            <a:lvl9pPr lvl="8" algn="l">
              <a:lnSpc>
                <a:spcPct val="100000"/>
              </a:lnSpc>
              <a:spcBef>
                <a:spcPts val="0"/>
              </a:spcBef>
              <a:spcAft>
                <a:spcPts val="0"/>
              </a:spcAft>
              <a:buClr>
                <a:schemeClr val="lt1"/>
              </a:buClr>
              <a:buSzPts val="2500"/>
              <a:buNone/>
              <a:defRPr>
                <a:solidFill>
                  <a:schemeClr val="lt1"/>
                </a:solidFill>
              </a:defRPr>
            </a:lvl9pPr>
          </a:lstStyle>
          <a:p/>
        </p:txBody>
      </p:sp>
      <p:cxnSp>
        <p:nvCxnSpPr>
          <p:cNvPr id="242" name="Google Shape;242;p37"/>
          <p:cNvCxnSpPr/>
          <p:nvPr/>
        </p:nvCxnSpPr>
        <p:spPr>
          <a:xfrm>
            <a:off x="342900" y="2215356"/>
            <a:ext cx="514500" cy="0"/>
          </a:xfrm>
          <a:prstGeom prst="straightConnector1">
            <a:avLst/>
          </a:prstGeom>
          <a:noFill/>
          <a:ln cap="flat" cmpd="sng" w="12700">
            <a:solidFill>
              <a:schemeClr val="lt1"/>
            </a:solidFill>
            <a:prstDash val="solid"/>
            <a:miter lim="8000"/>
            <a:headEnd len="sm" w="sm" type="none"/>
            <a:tailEnd len="sm" w="sm" type="none"/>
          </a:ln>
        </p:spPr>
      </p:cxnSp>
      <p:sp>
        <p:nvSpPr>
          <p:cNvPr id="243" name="Google Shape;243;p37"/>
          <p:cNvSpPr txBox="1"/>
          <p:nvPr>
            <p:ph idx="1" type="body"/>
          </p:nvPr>
        </p:nvSpPr>
        <p:spPr>
          <a:xfrm>
            <a:off x="272466" y="2508373"/>
            <a:ext cx="2628000" cy="1652700"/>
          </a:xfrm>
          <a:prstGeom prst="rect">
            <a:avLst/>
          </a:prstGeom>
          <a:noFill/>
          <a:ln>
            <a:noFill/>
          </a:ln>
        </p:spPr>
        <p:txBody>
          <a:bodyPr anchorCtr="0" anchor="t" bIns="34275" lIns="68575" spcFirstLastPara="1" rIns="68575" wrap="square" tIns="34275">
            <a:noAutofit/>
          </a:bodyPr>
          <a:lstStyle>
            <a:lvl1pPr indent="-228600" lvl="0" marL="457200" algn="l">
              <a:lnSpc>
                <a:spcPct val="114000"/>
              </a:lnSpc>
              <a:spcBef>
                <a:spcPts val="800"/>
              </a:spcBef>
              <a:spcAft>
                <a:spcPts val="0"/>
              </a:spcAft>
              <a:buClr>
                <a:schemeClr val="lt1"/>
              </a:buClr>
              <a:buSzPts val="1100"/>
              <a:buNone/>
              <a:defRPr b="0" i="0" sz="1100">
                <a:solidFill>
                  <a:schemeClr val="lt1"/>
                </a:solidFill>
                <a:latin typeface="Poppins"/>
                <a:ea typeface="Poppins"/>
                <a:cs typeface="Poppins"/>
                <a:sym typeface="Poppins"/>
              </a:defRPr>
            </a:lvl1pPr>
            <a:lvl2pPr indent="-228600" lvl="1" marL="914400" algn="l">
              <a:lnSpc>
                <a:spcPct val="114000"/>
              </a:lnSpc>
              <a:spcBef>
                <a:spcPts val="400"/>
              </a:spcBef>
              <a:spcAft>
                <a:spcPts val="0"/>
              </a:spcAft>
              <a:buClr>
                <a:schemeClr val="lt1"/>
              </a:buClr>
              <a:buSzPts val="1100"/>
              <a:buNone/>
              <a:defRPr sz="1100">
                <a:solidFill>
                  <a:schemeClr val="lt1"/>
                </a:solidFill>
              </a:defRPr>
            </a:lvl2pPr>
            <a:lvl3pPr indent="-228600" lvl="2" marL="1371600" algn="l">
              <a:lnSpc>
                <a:spcPct val="114000"/>
              </a:lnSpc>
              <a:spcBef>
                <a:spcPts val="400"/>
              </a:spcBef>
              <a:spcAft>
                <a:spcPts val="0"/>
              </a:spcAft>
              <a:buClr>
                <a:schemeClr val="lt1"/>
              </a:buClr>
              <a:buSzPts val="1100"/>
              <a:buNone/>
              <a:defRPr sz="1100">
                <a:solidFill>
                  <a:schemeClr val="lt1"/>
                </a:solidFill>
              </a:defRPr>
            </a:lvl3pPr>
            <a:lvl4pPr indent="-228600" lvl="3" marL="1828800" algn="l">
              <a:lnSpc>
                <a:spcPct val="114000"/>
              </a:lnSpc>
              <a:spcBef>
                <a:spcPts val="400"/>
              </a:spcBef>
              <a:spcAft>
                <a:spcPts val="0"/>
              </a:spcAft>
              <a:buClr>
                <a:schemeClr val="lt1"/>
              </a:buClr>
              <a:buSzPts val="1100"/>
              <a:buNone/>
              <a:defRPr sz="1100">
                <a:solidFill>
                  <a:schemeClr val="lt1"/>
                </a:solidFill>
              </a:defRPr>
            </a:lvl4pPr>
            <a:lvl5pPr indent="-228600" lvl="4" marL="2286000" algn="l">
              <a:lnSpc>
                <a:spcPct val="114000"/>
              </a:lnSpc>
              <a:spcBef>
                <a:spcPts val="400"/>
              </a:spcBef>
              <a:spcAft>
                <a:spcPts val="0"/>
              </a:spcAft>
              <a:buClr>
                <a:schemeClr val="lt1"/>
              </a:buClr>
              <a:buSzPts val="1100"/>
              <a:buNone/>
              <a:defRPr sz="1100">
                <a:solidFill>
                  <a:schemeClr val="lt1"/>
                </a:solidFill>
              </a:defRPr>
            </a:lvl5pPr>
            <a:lvl6pPr indent="-317500" lvl="5" marL="2743200" algn="l">
              <a:lnSpc>
                <a:spcPct val="90000"/>
              </a:lnSpc>
              <a:spcBef>
                <a:spcPts val="400"/>
              </a:spcBef>
              <a:spcAft>
                <a:spcPts val="0"/>
              </a:spcAft>
              <a:buClr>
                <a:schemeClr val="lt1"/>
              </a:buClr>
              <a:buSzPts val="1400"/>
              <a:buChar char="•"/>
              <a:defRPr>
                <a:solidFill>
                  <a:schemeClr val="lt1"/>
                </a:solidFill>
              </a:defRPr>
            </a:lvl6pPr>
            <a:lvl7pPr indent="-317500" lvl="6" marL="3200400" algn="l">
              <a:lnSpc>
                <a:spcPct val="90000"/>
              </a:lnSpc>
              <a:spcBef>
                <a:spcPts val="400"/>
              </a:spcBef>
              <a:spcAft>
                <a:spcPts val="0"/>
              </a:spcAft>
              <a:buClr>
                <a:schemeClr val="lt1"/>
              </a:buClr>
              <a:buSzPts val="1400"/>
              <a:buChar char="•"/>
              <a:defRPr>
                <a:solidFill>
                  <a:schemeClr val="lt1"/>
                </a:solidFill>
              </a:defRPr>
            </a:lvl7pPr>
            <a:lvl8pPr indent="-317500" lvl="7" marL="3657600" algn="l">
              <a:lnSpc>
                <a:spcPct val="90000"/>
              </a:lnSpc>
              <a:spcBef>
                <a:spcPts val="400"/>
              </a:spcBef>
              <a:spcAft>
                <a:spcPts val="0"/>
              </a:spcAft>
              <a:buClr>
                <a:schemeClr val="lt1"/>
              </a:buClr>
              <a:buSzPts val="1400"/>
              <a:buChar char="•"/>
              <a:defRPr>
                <a:solidFill>
                  <a:schemeClr val="lt1"/>
                </a:solidFill>
              </a:defRPr>
            </a:lvl8pPr>
            <a:lvl9pPr indent="-317500" lvl="8" marL="4114800" algn="l">
              <a:lnSpc>
                <a:spcPct val="90000"/>
              </a:lnSpc>
              <a:spcBef>
                <a:spcPts val="400"/>
              </a:spcBef>
              <a:spcAft>
                <a:spcPts val="0"/>
              </a:spcAft>
              <a:buClr>
                <a:schemeClr val="lt1"/>
              </a:buClr>
              <a:buSzPts val="1400"/>
              <a:buChar char="•"/>
              <a:defRPr>
                <a:solidFill>
                  <a:schemeClr val="lt1"/>
                </a:solidFill>
              </a:defRPr>
            </a:lvl9pPr>
          </a:lstStyle>
          <a:p/>
        </p:txBody>
      </p:sp>
      <p:sp>
        <p:nvSpPr>
          <p:cNvPr id="244" name="Google Shape;244;p37"/>
          <p:cNvSpPr txBox="1"/>
          <p:nvPr>
            <p:ph idx="5" type="body"/>
          </p:nvPr>
        </p:nvSpPr>
        <p:spPr>
          <a:xfrm>
            <a:off x="3998474" y="2238290"/>
            <a:ext cx="1410300" cy="486600"/>
          </a:xfrm>
          <a:prstGeom prst="rect">
            <a:avLst/>
          </a:prstGeom>
          <a:noFill/>
          <a:ln>
            <a:noFill/>
          </a:ln>
        </p:spPr>
        <p:txBody>
          <a:bodyPr anchorCtr="0" anchor="b" bIns="34275" lIns="68575" spcFirstLastPara="1" rIns="68575" wrap="square" tIns="34275">
            <a:noAutofit/>
          </a:bodyPr>
          <a:lstStyle>
            <a:lvl1pPr indent="-228600" lvl="0" marL="457200" algn="l">
              <a:lnSpc>
                <a:spcPct val="91666"/>
              </a:lnSpc>
              <a:spcBef>
                <a:spcPts val="800"/>
              </a:spcBef>
              <a:spcAft>
                <a:spcPts val="0"/>
              </a:spcAft>
              <a:buSzPts val="3600"/>
              <a:buNone/>
              <a:defRPr b="0" i="0" sz="3600">
                <a:solidFill>
                  <a:schemeClr val="accent3"/>
                </a:solidFill>
                <a:latin typeface="Poppins"/>
                <a:ea typeface="Poppins"/>
                <a:cs typeface="Poppins"/>
                <a:sym typeface="Poppins"/>
              </a:defRPr>
            </a:lvl1pPr>
            <a:lvl2pPr indent="-317500" lvl="1" marL="914400" algn="l">
              <a:lnSpc>
                <a:spcPct val="114000"/>
              </a:lnSpc>
              <a:spcBef>
                <a:spcPts val="400"/>
              </a:spcBef>
              <a:spcAft>
                <a:spcPts val="0"/>
              </a:spcAft>
              <a:buSzPts val="1400"/>
              <a:buChar char="•"/>
              <a:defRPr/>
            </a:lvl2pPr>
            <a:lvl3pPr indent="-317500" lvl="2" marL="1371600" algn="l">
              <a:lnSpc>
                <a:spcPct val="114000"/>
              </a:lnSpc>
              <a:spcBef>
                <a:spcPts val="400"/>
              </a:spcBef>
              <a:spcAft>
                <a:spcPts val="0"/>
              </a:spcAft>
              <a:buSzPts val="1400"/>
              <a:buChar char="•"/>
              <a:defRPr/>
            </a:lvl3pPr>
            <a:lvl4pPr indent="-317500" lvl="3" marL="1828800" algn="l">
              <a:lnSpc>
                <a:spcPct val="114000"/>
              </a:lnSpc>
              <a:spcBef>
                <a:spcPts val="400"/>
              </a:spcBef>
              <a:spcAft>
                <a:spcPts val="0"/>
              </a:spcAft>
              <a:buSzPts val="1400"/>
              <a:buChar char="•"/>
              <a:defRPr/>
            </a:lvl4pPr>
            <a:lvl5pPr indent="-317500" lvl="4" marL="2286000" algn="l">
              <a:lnSpc>
                <a:spcPct val="114000"/>
              </a:lnSpc>
              <a:spcBef>
                <a:spcPts val="400"/>
              </a:spcBef>
              <a:spcAft>
                <a:spcPts val="0"/>
              </a:spcAft>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45" name="Google Shape;245;p37"/>
          <p:cNvSpPr txBox="1"/>
          <p:nvPr>
            <p:ph idx="6" type="body"/>
          </p:nvPr>
        </p:nvSpPr>
        <p:spPr>
          <a:xfrm>
            <a:off x="3996928" y="2772531"/>
            <a:ext cx="1464600" cy="417600"/>
          </a:xfrm>
          <a:prstGeom prst="rect">
            <a:avLst/>
          </a:prstGeom>
          <a:noFill/>
          <a:ln>
            <a:noFill/>
          </a:ln>
        </p:spPr>
        <p:txBody>
          <a:bodyPr anchorCtr="0" anchor="b" bIns="34275" lIns="68575" spcFirstLastPara="1" rIns="68575" wrap="square" tIns="34275">
            <a:noAutofit/>
          </a:bodyPr>
          <a:lstStyle>
            <a:lvl1pPr indent="-228600" lvl="0" marL="457200" marR="0" algn="l">
              <a:lnSpc>
                <a:spcPct val="140000"/>
              </a:lnSpc>
              <a:spcBef>
                <a:spcPts val="0"/>
              </a:spcBef>
              <a:spcAft>
                <a:spcPts val="0"/>
              </a:spcAft>
              <a:buClr>
                <a:schemeClr val="dk1"/>
              </a:buClr>
              <a:buSzPts val="800"/>
              <a:buFont typeface="Arial"/>
              <a:buNone/>
              <a:defRPr b="0" i="0" sz="800">
                <a:latin typeface="Poppins"/>
                <a:ea typeface="Poppins"/>
                <a:cs typeface="Poppins"/>
                <a:sym typeface="Poppins"/>
              </a:defRPr>
            </a:lvl1pPr>
            <a:lvl2pPr indent="-228600" lvl="1" marL="914400" algn="l">
              <a:lnSpc>
                <a:spcPct val="114000"/>
              </a:lnSpc>
              <a:spcBef>
                <a:spcPts val="400"/>
              </a:spcBef>
              <a:spcAft>
                <a:spcPts val="0"/>
              </a:spcAft>
              <a:buSzPts val="800"/>
              <a:buNone/>
              <a:defRPr sz="800"/>
            </a:lvl2pPr>
            <a:lvl3pPr indent="-228600" lvl="2" marL="1371600" algn="l">
              <a:lnSpc>
                <a:spcPct val="114000"/>
              </a:lnSpc>
              <a:spcBef>
                <a:spcPts val="400"/>
              </a:spcBef>
              <a:spcAft>
                <a:spcPts val="0"/>
              </a:spcAft>
              <a:buSzPts val="800"/>
              <a:buNone/>
              <a:defRPr sz="800"/>
            </a:lvl3pPr>
            <a:lvl4pPr indent="-228600" lvl="3" marL="1828800" algn="l">
              <a:lnSpc>
                <a:spcPct val="114000"/>
              </a:lnSpc>
              <a:spcBef>
                <a:spcPts val="400"/>
              </a:spcBef>
              <a:spcAft>
                <a:spcPts val="0"/>
              </a:spcAft>
              <a:buSzPts val="800"/>
              <a:buNone/>
              <a:defRPr sz="800"/>
            </a:lvl4pPr>
            <a:lvl5pPr indent="-228600" lvl="4" marL="2286000" algn="l">
              <a:lnSpc>
                <a:spcPct val="114000"/>
              </a:lnSpc>
              <a:spcBef>
                <a:spcPts val="400"/>
              </a:spcBef>
              <a:spcAft>
                <a:spcPts val="0"/>
              </a:spcAft>
              <a:buSzPts val="800"/>
              <a:buNone/>
              <a:defRPr sz="800"/>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46" name="Google Shape;246;p37"/>
          <p:cNvSpPr txBox="1"/>
          <p:nvPr>
            <p:ph idx="7" type="body"/>
          </p:nvPr>
        </p:nvSpPr>
        <p:spPr>
          <a:xfrm>
            <a:off x="5458421" y="1813095"/>
            <a:ext cx="1410300" cy="486600"/>
          </a:xfrm>
          <a:prstGeom prst="rect">
            <a:avLst/>
          </a:prstGeom>
          <a:noFill/>
          <a:ln>
            <a:noFill/>
          </a:ln>
        </p:spPr>
        <p:txBody>
          <a:bodyPr anchorCtr="0" anchor="b" bIns="34275" lIns="68575" spcFirstLastPara="1" rIns="68575" wrap="square" tIns="34275">
            <a:noAutofit/>
          </a:bodyPr>
          <a:lstStyle>
            <a:lvl1pPr indent="-228600" lvl="0" marL="457200" algn="l">
              <a:lnSpc>
                <a:spcPct val="91666"/>
              </a:lnSpc>
              <a:spcBef>
                <a:spcPts val="800"/>
              </a:spcBef>
              <a:spcAft>
                <a:spcPts val="0"/>
              </a:spcAft>
              <a:buSzPts val="3600"/>
              <a:buNone/>
              <a:defRPr b="0" i="0" sz="3600">
                <a:solidFill>
                  <a:schemeClr val="accent1"/>
                </a:solidFill>
                <a:latin typeface="Poppins"/>
                <a:ea typeface="Poppins"/>
                <a:cs typeface="Poppins"/>
                <a:sym typeface="Poppins"/>
              </a:defRPr>
            </a:lvl1pPr>
            <a:lvl2pPr indent="-317500" lvl="1" marL="914400" algn="l">
              <a:lnSpc>
                <a:spcPct val="114000"/>
              </a:lnSpc>
              <a:spcBef>
                <a:spcPts val="400"/>
              </a:spcBef>
              <a:spcAft>
                <a:spcPts val="0"/>
              </a:spcAft>
              <a:buSzPts val="1400"/>
              <a:buChar char="•"/>
              <a:defRPr/>
            </a:lvl2pPr>
            <a:lvl3pPr indent="-317500" lvl="2" marL="1371600" algn="l">
              <a:lnSpc>
                <a:spcPct val="114000"/>
              </a:lnSpc>
              <a:spcBef>
                <a:spcPts val="400"/>
              </a:spcBef>
              <a:spcAft>
                <a:spcPts val="0"/>
              </a:spcAft>
              <a:buSzPts val="1400"/>
              <a:buChar char="•"/>
              <a:defRPr/>
            </a:lvl3pPr>
            <a:lvl4pPr indent="-317500" lvl="3" marL="1828800" algn="l">
              <a:lnSpc>
                <a:spcPct val="114000"/>
              </a:lnSpc>
              <a:spcBef>
                <a:spcPts val="400"/>
              </a:spcBef>
              <a:spcAft>
                <a:spcPts val="0"/>
              </a:spcAft>
              <a:buSzPts val="1400"/>
              <a:buChar char="•"/>
              <a:defRPr/>
            </a:lvl4pPr>
            <a:lvl5pPr indent="-317500" lvl="4" marL="2286000" algn="l">
              <a:lnSpc>
                <a:spcPct val="114000"/>
              </a:lnSpc>
              <a:spcBef>
                <a:spcPts val="400"/>
              </a:spcBef>
              <a:spcAft>
                <a:spcPts val="0"/>
              </a:spcAft>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47" name="Google Shape;247;p37"/>
          <p:cNvSpPr txBox="1"/>
          <p:nvPr>
            <p:ph idx="8" type="body"/>
          </p:nvPr>
        </p:nvSpPr>
        <p:spPr>
          <a:xfrm>
            <a:off x="5456874" y="2347337"/>
            <a:ext cx="1464600" cy="417600"/>
          </a:xfrm>
          <a:prstGeom prst="rect">
            <a:avLst/>
          </a:prstGeom>
          <a:noFill/>
          <a:ln>
            <a:noFill/>
          </a:ln>
        </p:spPr>
        <p:txBody>
          <a:bodyPr anchorCtr="0" anchor="b" bIns="34275" lIns="68575" spcFirstLastPara="1" rIns="68575" wrap="square" tIns="34275">
            <a:noAutofit/>
          </a:bodyPr>
          <a:lstStyle>
            <a:lvl1pPr indent="-228600" lvl="0" marL="457200" marR="0" algn="l">
              <a:lnSpc>
                <a:spcPct val="140000"/>
              </a:lnSpc>
              <a:spcBef>
                <a:spcPts val="0"/>
              </a:spcBef>
              <a:spcAft>
                <a:spcPts val="0"/>
              </a:spcAft>
              <a:buClr>
                <a:schemeClr val="dk1"/>
              </a:buClr>
              <a:buSzPts val="800"/>
              <a:buFont typeface="Arial"/>
              <a:buNone/>
              <a:defRPr b="0" i="0" sz="800">
                <a:latin typeface="Poppins"/>
                <a:ea typeface="Poppins"/>
                <a:cs typeface="Poppins"/>
                <a:sym typeface="Poppins"/>
              </a:defRPr>
            </a:lvl1pPr>
            <a:lvl2pPr indent="-228600" lvl="1" marL="914400" algn="l">
              <a:lnSpc>
                <a:spcPct val="114000"/>
              </a:lnSpc>
              <a:spcBef>
                <a:spcPts val="400"/>
              </a:spcBef>
              <a:spcAft>
                <a:spcPts val="0"/>
              </a:spcAft>
              <a:buSzPts val="800"/>
              <a:buNone/>
              <a:defRPr sz="800"/>
            </a:lvl2pPr>
            <a:lvl3pPr indent="-228600" lvl="2" marL="1371600" algn="l">
              <a:lnSpc>
                <a:spcPct val="114000"/>
              </a:lnSpc>
              <a:spcBef>
                <a:spcPts val="400"/>
              </a:spcBef>
              <a:spcAft>
                <a:spcPts val="0"/>
              </a:spcAft>
              <a:buSzPts val="800"/>
              <a:buNone/>
              <a:defRPr sz="800"/>
            </a:lvl3pPr>
            <a:lvl4pPr indent="-228600" lvl="3" marL="1828800" algn="l">
              <a:lnSpc>
                <a:spcPct val="114000"/>
              </a:lnSpc>
              <a:spcBef>
                <a:spcPts val="400"/>
              </a:spcBef>
              <a:spcAft>
                <a:spcPts val="0"/>
              </a:spcAft>
              <a:buSzPts val="800"/>
              <a:buNone/>
              <a:defRPr sz="800"/>
            </a:lvl4pPr>
            <a:lvl5pPr indent="-228600" lvl="4" marL="2286000" algn="l">
              <a:lnSpc>
                <a:spcPct val="114000"/>
              </a:lnSpc>
              <a:spcBef>
                <a:spcPts val="400"/>
              </a:spcBef>
              <a:spcAft>
                <a:spcPts val="0"/>
              </a:spcAft>
              <a:buSzPts val="800"/>
              <a:buNone/>
              <a:defRPr sz="800"/>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48" name="Google Shape;248;p37"/>
          <p:cNvSpPr txBox="1"/>
          <p:nvPr>
            <p:ph idx="9" type="body"/>
          </p:nvPr>
        </p:nvSpPr>
        <p:spPr>
          <a:xfrm>
            <a:off x="6917888" y="769351"/>
            <a:ext cx="1410300" cy="486600"/>
          </a:xfrm>
          <a:prstGeom prst="rect">
            <a:avLst/>
          </a:prstGeom>
          <a:noFill/>
          <a:ln>
            <a:noFill/>
          </a:ln>
        </p:spPr>
        <p:txBody>
          <a:bodyPr anchorCtr="0" anchor="b" bIns="34275" lIns="68575" spcFirstLastPara="1" rIns="68575" wrap="square" tIns="34275">
            <a:noAutofit/>
          </a:bodyPr>
          <a:lstStyle>
            <a:lvl1pPr indent="-228600" lvl="0" marL="457200" algn="l">
              <a:lnSpc>
                <a:spcPct val="91666"/>
              </a:lnSpc>
              <a:spcBef>
                <a:spcPts val="800"/>
              </a:spcBef>
              <a:spcAft>
                <a:spcPts val="0"/>
              </a:spcAft>
              <a:buSzPts val="3600"/>
              <a:buNone/>
              <a:defRPr b="0" i="0" sz="3600">
                <a:latin typeface="Poppins"/>
                <a:ea typeface="Poppins"/>
                <a:cs typeface="Poppins"/>
                <a:sym typeface="Poppins"/>
              </a:defRPr>
            </a:lvl1pPr>
            <a:lvl2pPr indent="-317500" lvl="1" marL="914400" algn="l">
              <a:lnSpc>
                <a:spcPct val="114000"/>
              </a:lnSpc>
              <a:spcBef>
                <a:spcPts val="400"/>
              </a:spcBef>
              <a:spcAft>
                <a:spcPts val="0"/>
              </a:spcAft>
              <a:buSzPts val="1400"/>
              <a:buChar char="•"/>
              <a:defRPr/>
            </a:lvl2pPr>
            <a:lvl3pPr indent="-317500" lvl="2" marL="1371600" algn="l">
              <a:lnSpc>
                <a:spcPct val="114000"/>
              </a:lnSpc>
              <a:spcBef>
                <a:spcPts val="400"/>
              </a:spcBef>
              <a:spcAft>
                <a:spcPts val="0"/>
              </a:spcAft>
              <a:buSzPts val="1400"/>
              <a:buChar char="•"/>
              <a:defRPr/>
            </a:lvl3pPr>
            <a:lvl4pPr indent="-317500" lvl="3" marL="1828800" algn="l">
              <a:lnSpc>
                <a:spcPct val="114000"/>
              </a:lnSpc>
              <a:spcBef>
                <a:spcPts val="400"/>
              </a:spcBef>
              <a:spcAft>
                <a:spcPts val="0"/>
              </a:spcAft>
              <a:buSzPts val="1400"/>
              <a:buChar char="•"/>
              <a:defRPr/>
            </a:lvl4pPr>
            <a:lvl5pPr indent="-317500" lvl="4" marL="2286000" algn="l">
              <a:lnSpc>
                <a:spcPct val="114000"/>
              </a:lnSpc>
              <a:spcBef>
                <a:spcPts val="400"/>
              </a:spcBef>
              <a:spcAft>
                <a:spcPts val="0"/>
              </a:spcAft>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49" name="Google Shape;249;p37"/>
          <p:cNvSpPr txBox="1"/>
          <p:nvPr>
            <p:ph idx="13" type="body"/>
          </p:nvPr>
        </p:nvSpPr>
        <p:spPr>
          <a:xfrm>
            <a:off x="6916341" y="1303593"/>
            <a:ext cx="1464600" cy="417600"/>
          </a:xfrm>
          <a:prstGeom prst="rect">
            <a:avLst/>
          </a:prstGeom>
          <a:noFill/>
          <a:ln>
            <a:noFill/>
          </a:ln>
        </p:spPr>
        <p:txBody>
          <a:bodyPr anchorCtr="0" anchor="b" bIns="34275" lIns="68575" spcFirstLastPara="1" rIns="68575" wrap="square" tIns="34275">
            <a:noAutofit/>
          </a:bodyPr>
          <a:lstStyle>
            <a:lvl1pPr indent="-228600" lvl="0" marL="457200" marR="0" algn="l">
              <a:lnSpc>
                <a:spcPct val="140000"/>
              </a:lnSpc>
              <a:spcBef>
                <a:spcPts val="0"/>
              </a:spcBef>
              <a:spcAft>
                <a:spcPts val="0"/>
              </a:spcAft>
              <a:buClr>
                <a:schemeClr val="dk1"/>
              </a:buClr>
              <a:buSzPts val="800"/>
              <a:buFont typeface="Arial"/>
              <a:buNone/>
              <a:defRPr b="0" i="0" sz="800">
                <a:latin typeface="Poppins"/>
                <a:ea typeface="Poppins"/>
                <a:cs typeface="Poppins"/>
                <a:sym typeface="Poppins"/>
              </a:defRPr>
            </a:lvl1pPr>
            <a:lvl2pPr indent="-228600" lvl="1" marL="914400" algn="l">
              <a:lnSpc>
                <a:spcPct val="114000"/>
              </a:lnSpc>
              <a:spcBef>
                <a:spcPts val="400"/>
              </a:spcBef>
              <a:spcAft>
                <a:spcPts val="0"/>
              </a:spcAft>
              <a:buSzPts val="800"/>
              <a:buNone/>
              <a:defRPr sz="800"/>
            </a:lvl2pPr>
            <a:lvl3pPr indent="-228600" lvl="2" marL="1371600" algn="l">
              <a:lnSpc>
                <a:spcPct val="114000"/>
              </a:lnSpc>
              <a:spcBef>
                <a:spcPts val="400"/>
              </a:spcBef>
              <a:spcAft>
                <a:spcPts val="0"/>
              </a:spcAft>
              <a:buSzPts val="800"/>
              <a:buNone/>
              <a:defRPr sz="800"/>
            </a:lvl3pPr>
            <a:lvl4pPr indent="-228600" lvl="3" marL="1828800" algn="l">
              <a:lnSpc>
                <a:spcPct val="114000"/>
              </a:lnSpc>
              <a:spcBef>
                <a:spcPts val="400"/>
              </a:spcBef>
              <a:spcAft>
                <a:spcPts val="0"/>
              </a:spcAft>
              <a:buSzPts val="800"/>
              <a:buNone/>
              <a:defRPr sz="800"/>
            </a:lvl4pPr>
            <a:lvl5pPr indent="-228600" lvl="4" marL="2286000" algn="l">
              <a:lnSpc>
                <a:spcPct val="114000"/>
              </a:lnSpc>
              <a:spcBef>
                <a:spcPts val="400"/>
              </a:spcBef>
              <a:spcAft>
                <a:spcPts val="0"/>
              </a:spcAft>
              <a:buSzPts val="800"/>
              <a:buNone/>
              <a:defRPr sz="800"/>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extLst>
    <p:ext uri="{DCECCB84-F9BA-43D5-87BE-67443E8EF086}">
      <p15:sldGuideLst>
        <p15:guide id="1" pos="1944">
          <p15:clr>
            <a:srgbClr val="FBAE40"/>
          </p15:clr>
        </p15:guide>
        <p15:guide id="2" pos="2016">
          <p15:clr>
            <a:srgbClr val="FBAE40"/>
          </p15:clr>
        </p15:guide>
        <p15:guide id="3" pos="3744">
          <p15:clr>
            <a:srgbClr val="FBAE40"/>
          </p15:clr>
        </p15:guide>
        <p15:guide id="4" pos="3816">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ext Photo">
  <p:cSld name="9_Text Photo">
    <p:spTree>
      <p:nvGrpSpPr>
        <p:cNvPr id="250" name="Shape 250"/>
        <p:cNvGrpSpPr/>
        <p:nvPr/>
      </p:nvGrpSpPr>
      <p:grpSpPr>
        <a:xfrm>
          <a:off x="0" y="0"/>
          <a:ext cx="0" cy="0"/>
          <a:chOff x="0" y="0"/>
          <a:chExt cx="0" cy="0"/>
        </a:xfrm>
      </p:grpSpPr>
      <p:sp>
        <p:nvSpPr>
          <p:cNvPr id="251" name="Google Shape;251;p38"/>
          <p:cNvSpPr/>
          <p:nvPr/>
        </p:nvSpPr>
        <p:spPr>
          <a:xfrm>
            <a:off x="0" y="0"/>
            <a:ext cx="3326100" cy="5143500"/>
          </a:xfrm>
          <a:prstGeom prst="rect">
            <a:avLst/>
          </a:prstGeom>
          <a:gradFill>
            <a:gsLst>
              <a:gs pos="0">
                <a:srgbClr val="020B31"/>
              </a:gs>
              <a:gs pos="100000">
                <a:srgbClr val="001848"/>
              </a:gs>
            </a:gsLst>
            <a:lin ang="5400012" scaled="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1" i="0" sz="1400" u="none" cap="none" strike="noStrike">
              <a:solidFill>
                <a:schemeClr val="lt1"/>
              </a:solidFill>
              <a:latin typeface="Poppins SemiBold"/>
              <a:ea typeface="Poppins SemiBold"/>
              <a:cs typeface="Poppins SemiBold"/>
              <a:sym typeface="Poppins SemiBold"/>
            </a:endParaRPr>
          </a:p>
        </p:txBody>
      </p:sp>
      <p:sp>
        <p:nvSpPr>
          <p:cNvPr id="252" name="Google Shape;252;p38"/>
          <p:cNvSpPr/>
          <p:nvPr>
            <p:ph idx="2" type="pic"/>
          </p:nvPr>
        </p:nvSpPr>
        <p:spPr>
          <a:xfrm>
            <a:off x="6533349" y="1418509"/>
            <a:ext cx="1200300" cy="1200300"/>
          </a:xfrm>
          <a:prstGeom prst="ellipse">
            <a:avLst/>
          </a:prstGeom>
          <a:solidFill>
            <a:schemeClr val="accent1"/>
          </a:solidFill>
          <a:ln>
            <a:noFill/>
          </a:ln>
        </p:spPr>
      </p:sp>
      <p:sp>
        <p:nvSpPr>
          <p:cNvPr id="253" name="Google Shape;253;p38"/>
          <p:cNvSpPr/>
          <p:nvPr>
            <p:ph idx="3" type="pic"/>
          </p:nvPr>
        </p:nvSpPr>
        <p:spPr>
          <a:xfrm>
            <a:off x="4884339" y="1343450"/>
            <a:ext cx="1885800" cy="1885800"/>
          </a:xfrm>
          <a:prstGeom prst="ellipse">
            <a:avLst/>
          </a:prstGeom>
          <a:solidFill>
            <a:schemeClr val="dk2"/>
          </a:solidFill>
          <a:ln>
            <a:noFill/>
          </a:ln>
        </p:spPr>
      </p:sp>
      <p:sp>
        <p:nvSpPr>
          <p:cNvPr id="254" name="Google Shape;254;p38"/>
          <p:cNvSpPr/>
          <p:nvPr>
            <p:ph idx="4" type="pic"/>
          </p:nvPr>
        </p:nvSpPr>
        <p:spPr>
          <a:xfrm>
            <a:off x="6203552" y="2401748"/>
            <a:ext cx="1543200" cy="1543200"/>
          </a:xfrm>
          <a:prstGeom prst="ellipse">
            <a:avLst/>
          </a:prstGeom>
          <a:solidFill>
            <a:schemeClr val="accent3"/>
          </a:solidFill>
          <a:ln>
            <a:noFill/>
          </a:ln>
        </p:spPr>
      </p:sp>
      <p:sp>
        <p:nvSpPr>
          <p:cNvPr id="255" name="Google Shape;255;p38"/>
          <p:cNvSpPr txBox="1"/>
          <p:nvPr>
            <p:ph type="title"/>
          </p:nvPr>
        </p:nvSpPr>
        <p:spPr>
          <a:xfrm>
            <a:off x="272466" y="350635"/>
            <a:ext cx="2628000" cy="1611000"/>
          </a:xfrm>
          <a:prstGeom prst="rect">
            <a:avLst/>
          </a:prstGeom>
          <a:noFill/>
          <a:ln>
            <a:noFill/>
          </a:ln>
        </p:spPr>
        <p:txBody>
          <a:bodyPr anchorCtr="0" anchor="b" bIns="34275" lIns="68575" spcFirstLastPara="1" rIns="68575" wrap="square" tIns="34275">
            <a:normAutofit/>
          </a:bodyPr>
          <a:lstStyle>
            <a:lvl1pPr lvl="0" algn="l">
              <a:lnSpc>
                <a:spcPct val="111764"/>
              </a:lnSpc>
              <a:spcBef>
                <a:spcPts val="0"/>
              </a:spcBef>
              <a:spcAft>
                <a:spcPts val="0"/>
              </a:spcAft>
              <a:buClr>
                <a:schemeClr val="lt1"/>
              </a:buClr>
              <a:buSzPts val="2600"/>
              <a:buFont typeface="Poppins SemiBold"/>
              <a:buNone/>
              <a:defRPr sz="2600">
                <a:solidFill>
                  <a:schemeClr val="lt1"/>
                </a:solidFill>
              </a:defRPr>
            </a:lvl1pPr>
            <a:lvl2pPr lvl="1" algn="l">
              <a:lnSpc>
                <a:spcPct val="100000"/>
              </a:lnSpc>
              <a:spcBef>
                <a:spcPts val="0"/>
              </a:spcBef>
              <a:spcAft>
                <a:spcPts val="0"/>
              </a:spcAft>
              <a:buSzPts val="2500"/>
              <a:buNone/>
              <a:defRPr/>
            </a:lvl2pPr>
            <a:lvl3pPr lvl="2" algn="l">
              <a:lnSpc>
                <a:spcPct val="100000"/>
              </a:lnSpc>
              <a:spcBef>
                <a:spcPts val="0"/>
              </a:spcBef>
              <a:spcAft>
                <a:spcPts val="0"/>
              </a:spcAft>
              <a:buSzPts val="2500"/>
              <a:buNone/>
              <a:defRPr/>
            </a:lvl3pPr>
            <a:lvl4pPr lvl="3" algn="l">
              <a:lnSpc>
                <a:spcPct val="100000"/>
              </a:lnSpc>
              <a:spcBef>
                <a:spcPts val="0"/>
              </a:spcBef>
              <a:spcAft>
                <a:spcPts val="0"/>
              </a:spcAft>
              <a:buSzPts val="2500"/>
              <a:buNone/>
              <a:defRPr/>
            </a:lvl4pPr>
            <a:lvl5pPr lvl="4" algn="l">
              <a:lnSpc>
                <a:spcPct val="100000"/>
              </a:lnSpc>
              <a:spcBef>
                <a:spcPts val="0"/>
              </a:spcBef>
              <a:spcAft>
                <a:spcPts val="0"/>
              </a:spcAft>
              <a:buSzPts val="2500"/>
              <a:buNone/>
              <a:defRPr/>
            </a:lvl5pPr>
            <a:lvl6pPr lvl="5" algn="l">
              <a:lnSpc>
                <a:spcPct val="100000"/>
              </a:lnSpc>
              <a:spcBef>
                <a:spcPts val="0"/>
              </a:spcBef>
              <a:spcAft>
                <a:spcPts val="0"/>
              </a:spcAft>
              <a:buSzPts val="2500"/>
              <a:buNone/>
              <a:defRPr/>
            </a:lvl6pPr>
            <a:lvl7pPr lvl="6" algn="l">
              <a:lnSpc>
                <a:spcPct val="100000"/>
              </a:lnSpc>
              <a:spcBef>
                <a:spcPts val="0"/>
              </a:spcBef>
              <a:spcAft>
                <a:spcPts val="0"/>
              </a:spcAft>
              <a:buSzPts val="2500"/>
              <a:buNone/>
              <a:defRPr/>
            </a:lvl7pPr>
            <a:lvl8pPr lvl="7" algn="l">
              <a:lnSpc>
                <a:spcPct val="100000"/>
              </a:lnSpc>
              <a:spcBef>
                <a:spcPts val="0"/>
              </a:spcBef>
              <a:spcAft>
                <a:spcPts val="0"/>
              </a:spcAft>
              <a:buSzPts val="2500"/>
              <a:buNone/>
              <a:defRPr/>
            </a:lvl8pPr>
            <a:lvl9pPr lvl="8" algn="l">
              <a:lnSpc>
                <a:spcPct val="100000"/>
              </a:lnSpc>
              <a:spcBef>
                <a:spcPts val="0"/>
              </a:spcBef>
              <a:spcAft>
                <a:spcPts val="0"/>
              </a:spcAft>
              <a:buSzPts val="2500"/>
              <a:buNone/>
              <a:defRPr/>
            </a:lvl9pPr>
          </a:lstStyle>
          <a:p/>
        </p:txBody>
      </p:sp>
      <p:cxnSp>
        <p:nvCxnSpPr>
          <p:cNvPr id="256" name="Google Shape;256;p38"/>
          <p:cNvCxnSpPr/>
          <p:nvPr/>
        </p:nvCxnSpPr>
        <p:spPr>
          <a:xfrm>
            <a:off x="342900" y="2215356"/>
            <a:ext cx="514500" cy="0"/>
          </a:xfrm>
          <a:prstGeom prst="straightConnector1">
            <a:avLst/>
          </a:prstGeom>
          <a:noFill/>
          <a:ln cap="flat" cmpd="sng" w="12700">
            <a:solidFill>
              <a:schemeClr val="lt1"/>
            </a:solidFill>
            <a:prstDash val="solid"/>
            <a:miter lim="8000"/>
            <a:headEnd len="sm" w="sm" type="none"/>
            <a:tailEnd len="sm" w="sm" type="none"/>
          </a:ln>
        </p:spPr>
      </p:cxnSp>
      <p:sp>
        <p:nvSpPr>
          <p:cNvPr id="257" name="Google Shape;257;p38"/>
          <p:cNvSpPr txBox="1"/>
          <p:nvPr>
            <p:ph idx="1" type="body"/>
          </p:nvPr>
        </p:nvSpPr>
        <p:spPr>
          <a:xfrm>
            <a:off x="5168651" y="1733821"/>
            <a:ext cx="1410300" cy="1065300"/>
          </a:xfrm>
          <a:prstGeom prst="rect">
            <a:avLst/>
          </a:prstGeom>
          <a:noFill/>
          <a:ln>
            <a:noFill/>
          </a:ln>
        </p:spPr>
        <p:txBody>
          <a:bodyPr anchorCtr="0" anchor="ctr" bIns="34275" lIns="68575" spcFirstLastPara="1" rIns="68575" wrap="square" tIns="34275">
            <a:normAutofit/>
          </a:bodyPr>
          <a:lstStyle>
            <a:lvl1pPr indent="-228600" lvl="0" marL="457200" algn="l">
              <a:lnSpc>
                <a:spcPct val="100000"/>
              </a:lnSpc>
              <a:spcBef>
                <a:spcPts val="800"/>
              </a:spcBef>
              <a:spcAft>
                <a:spcPts val="0"/>
              </a:spcAft>
              <a:buSzPts val="2700"/>
              <a:buNone/>
              <a:defRPr b="0" i="0" sz="2700">
                <a:solidFill>
                  <a:schemeClr val="lt1"/>
                </a:solidFill>
                <a:latin typeface="Poppins"/>
                <a:ea typeface="Poppins"/>
                <a:cs typeface="Poppins"/>
                <a:sym typeface="Poppins"/>
              </a:defRPr>
            </a:lvl1pPr>
            <a:lvl2pPr indent="-317500" lvl="1" marL="914400" algn="l">
              <a:lnSpc>
                <a:spcPct val="114000"/>
              </a:lnSpc>
              <a:spcBef>
                <a:spcPts val="400"/>
              </a:spcBef>
              <a:spcAft>
                <a:spcPts val="0"/>
              </a:spcAft>
              <a:buSzPts val="1400"/>
              <a:buChar char="•"/>
              <a:defRPr/>
            </a:lvl2pPr>
            <a:lvl3pPr indent="-317500" lvl="2" marL="1371600" algn="l">
              <a:lnSpc>
                <a:spcPct val="114000"/>
              </a:lnSpc>
              <a:spcBef>
                <a:spcPts val="400"/>
              </a:spcBef>
              <a:spcAft>
                <a:spcPts val="0"/>
              </a:spcAft>
              <a:buSzPts val="1400"/>
              <a:buChar char="•"/>
              <a:defRPr/>
            </a:lvl3pPr>
            <a:lvl4pPr indent="-317500" lvl="3" marL="1828800" algn="l">
              <a:lnSpc>
                <a:spcPct val="114000"/>
              </a:lnSpc>
              <a:spcBef>
                <a:spcPts val="400"/>
              </a:spcBef>
              <a:spcAft>
                <a:spcPts val="0"/>
              </a:spcAft>
              <a:buSzPts val="1400"/>
              <a:buChar char="•"/>
              <a:defRPr/>
            </a:lvl4pPr>
            <a:lvl5pPr indent="-317500" lvl="4" marL="2286000" algn="l">
              <a:lnSpc>
                <a:spcPct val="114000"/>
              </a:lnSpc>
              <a:spcBef>
                <a:spcPts val="400"/>
              </a:spcBef>
              <a:spcAft>
                <a:spcPts val="0"/>
              </a:spcAft>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58" name="Google Shape;258;p38"/>
          <p:cNvSpPr txBox="1"/>
          <p:nvPr>
            <p:ph idx="5" type="body"/>
          </p:nvPr>
        </p:nvSpPr>
        <p:spPr>
          <a:xfrm>
            <a:off x="6253711" y="2789456"/>
            <a:ext cx="1543200" cy="767700"/>
          </a:xfrm>
          <a:prstGeom prst="rect">
            <a:avLst/>
          </a:prstGeom>
          <a:noFill/>
          <a:ln>
            <a:noFill/>
          </a:ln>
        </p:spPr>
        <p:txBody>
          <a:bodyPr anchorCtr="0" anchor="ctr" bIns="34275" lIns="68575" spcFirstLastPara="1" rIns="68575" wrap="square" tIns="34275">
            <a:normAutofit/>
          </a:bodyPr>
          <a:lstStyle>
            <a:lvl1pPr indent="-228600" lvl="0" marL="457200" algn="ctr">
              <a:lnSpc>
                <a:spcPct val="104761"/>
              </a:lnSpc>
              <a:spcBef>
                <a:spcPts val="800"/>
              </a:spcBef>
              <a:spcAft>
                <a:spcPts val="0"/>
              </a:spcAft>
              <a:buSzPts val="3200"/>
              <a:buNone/>
              <a:defRPr b="0" i="0" sz="3200">
                <a:solidFill>
                  <a:schemeClr val="lt1"/>
                </a:solidFill>
                <a:latin typeface="Poppins"/>
                <a:ea typeface="Poppins"/>
                <a:cs typeface="Poppins"/>
                <a:sym typeface="Poppins"/>
              </a:defRPr>
            </a:lvl1pPr>
            <a:lvl2pPr indent="-317500" lvl="1" marL="914400" algn="l">
              <a:lnSpc>
                <a:spcPct val="114000"/>
              </a:lnSpc>
              <a:spcBef>
                <a:spcPts val="400"/>
              </a:spcBef>
              <a:spcAft>
                <a:spcPts val="0"/>
              </a:spcAft>
              <a:buSzPts val="1400"/>
              <a:buChar char="•"/>
              <a:defRPr/>
            </a:lvl2pPr>
            <a:lvl3pPr indent="-317500" lvl="2" marL="1371600" algn="l">
              <a:lnSpc>
                <a:spcPct val="114000"/>
              </a:lnSpc>
              <a:spcBef>
                <a:spcPts val="400"/>
              </a:spcBef>
              <a:spcAft>
                <a:spcPts val="0"/>
              </a:spcAft>
              <a:buSzPts val="1400"/>
              <a:buChar char="•"/>
              <a:defRPr/>
            </a:lvl3pPr>
            <a:lvl4pPr indent="-317500" lvl="3" marL="1828800" algn="l">
              <a:lnSpc>
                <a:spcPct val="114000"/>
              </a:lnSpc>
              <a:spcBef>
                <a:spcPts val="400"/>
              </a:spcBef>
              <a:spcAft>
                <a:spcPts val="0"/>
              </a:spcAft>
              <a:buSzPts val="1400"/>
              <a:buChar char="•"/>
              <a:defRPr/>
            </a:lvl4pPr>
            <a:lvl5pPr indent="-317500" lvl="4" marL="2286000" algn="l">
              <a:lnSpc>
                <a:spcPct val="114000"/>
              </a:lnSpc>
              <a:spcBef>
                <a:spcPts val="400"/>
              </a:spcBef>
              <a:spcAft>
                <a:spcPts val="0"/>
              </a:spcAft>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59" name="Google Shape;259;p38"/>
          <p:cNvSpPr txBox="1"/>
          <p:nvPr>
            <p:ph idx="6" type="body"/>
          </p:nvPr>
        </p:nvSpPr>
        <p:spPr>
          <a:xfrm>
            <a:off x="6546452" y="1688254"/>
            <a:ext cx="1200300" cy="723300"/>
          </a:xfrm>
          <a:prstGeom prst="rect">
            <a:avLst/>
          </a:prstGeom>
          <a:noFill/>
          <a:ln>
            <a:noFill/>
          </a:ln>
        </p:spPr>
        <p:txBody>
          <a:bodyPr anchorCtr="0" anchor="ctr" bIns="34275" lIns="68575" spcFirstLastPara="1" rIns="68575" wrap="square" tIns="34275">
            <a:normAutofit/>
          </a:bodyPr>
          <a:lstStyle>
            <a:lvl1pPr indent="-228600" lvl="0" marL="457200" algn="ctr">
              <a:lnSpc>
                <a:spcPct val="100000"/>
              </a:lnSpc>
              <a:spcBef>
                <a:spcPts val="800"/>
              </a:spcBef>
              <a:spcAft>
                <a:spcPts val="0"/>
              </a:spcAft>
              <a:buSzPts val="3000"/>
              <a:buNone/>
              <a:defRPr b="0" i="0" sz="3000">
                <a:solidFill>
                  <a:schemeClr val="lt1"/>
                </a:solidFill>
                <a:latin typeface="Poppins"/>
                <a:ea typeface="Poppins"/>
                <a:cs typeface="Poppins"/>
                <a:sym typeface="Poppins"/>
              </a:defRPr>
            </a:lvl1pPr>
            <a:lvl2pPr indent="-317500" lvl="1" marL="914400" algn="l">
              <a:lnSpc>
                <a:spcPct val="114000"/>
              </a:lnSpc>
              <a:spcBef>
                <a:spcPts val="400"/>
              </a:spcBef>
              <a:spcAft>
                <a:spcPts val="0"/>
              </a:spcAft>
              <a:buSzPts val="1400"/>
              <a:buChar char="•"/>
              <a:defRPr/>
            </a:lvl2pPr>
            <a:lvl3pPr indent="-317500" lvl="2" marL="1371600" algn="l">
              <a:lnSpc>
                <a:spcPct val="114000"/>
              </a:lnSpc>
              <a:spcBef>
                <a:spcPts val="400"/>
              </a:spcBef>
              <a:spcAft>
                <a:spcPts val="0"/>
              </a:spcAft>
              <a:buSzPts val="1400"/>
              <a:buChar char="•"/>
              <a:defRPr/>
            </a:lvl3pPr>
            <a:lvl4pPr indent="-317500" lvl="3" marL="1828800" algn="l">
              <a:lnSpc>
                <a:spcPct val="114000"/>
              </a:lnSpc>
              <a:spcBef>
                <a:spcPts val="400"/>
              </a:spcBef>
              <a:spcAft>
                <a:spcPts val="0"/>
              </a:spcAft>
              <a:buSzPts val="1400"/>
              <a:buChar char="•"/>
              <a:defRPr/>
            </a:lvl4pPr>
            <a:lvl5pPr indent="-317500" lvl="4" marL="2286000" algn="l">
              <a:lnSpc>
                <a:spcPct val="114000"/>
              </a:lnSpc>
              <a:spcBef>
                <a:spcPts val="400"/>
              </a:spcBef>
              <a:spcAft>
                <a:spcPts val="0"/>
              </a:spcAft>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60" name="Google Shape;260;p38"/>
          <p:cNvSpPr txBox="1"/>
          <p:nvPr>
            <p:ph idx="7" type="body"/>
          </p:nvPr>
        </p:nvSpPr>
        <p:spPr>
          <a:xfrm>
            <a:off x="3840174" y="2765225"/>
            <a:ext cx="936900" cy="835200"/>
          </a:xfrm>
          <a:prstGeom prst="rect">
            <a:avLst/>
          </a:prstGeom>
          <a:noFill/>
          <a:ln>
            <a:noFill/>
          </a:ln>
        </p:spPr>
        <p:txBody>
          <a:bodyPr anchorCtr="0" anchor="t" bIns="34275" lIns="68575" spcFirstLastPara="1" rIns="68575" wrap="square" tIns="34275">
            <a:noAutofit/>
          </a:bodyPr>
          <a:lstStyle>
            <a:lvl1pPr indent="-228600" lvl="0" marL="457200" marR="0" algn="l">
              <a:lnSpc>
                <a:spcPct val="140000"/>
              </a:lnSpc>
              <a:spcBef>
                <a:spcPts val="0"/>
              </a:spcBef>
              <a:spcAft>
                <a:spcPts val="0"/>
              </a:spcAft>
              <a:buClr>
                <a:schemeClr val="dk1"/>
              </a:buClr>
              <a:buSzPts val="800"/>
              <a:buFont typeface="Arial"/>
              <a:buNone/>
              <a:defRPr b="0" i="0" sz="800">
                <a:latin typeface="Poppins"/>
                <a:ea typeface="Poppins"/>
                <a:cs typeface="Poppins"/>
                <a:sym typeface="Poppins"/>
              </a:defRPr>
            </a:lvl1pPr>
            <a:lvl2pPr indent="-228600" lvl="1" marL="914400" algn="l">
              <a:lnSpc>
                <a:spcPct val="114000"/>
              </a:lnSpc>
              <a:spcBef>
                <a:spcPts val="400"/>
              </a:spcBef>
              <a:spcAft>
                <a:spcPts val="0"/>
              </a:spcAft>
              <a:buSzPts val="800"/>
              <a:buNone/>
              <a:defRPr sz="800"/>
            </a:lvl2pPr>
            <a:lvl3pPr indent="-228600" lvl="2" marL="1371600" algn="l">
              <a:lnSpc>
                <a:spcPct val="114000"/>
              </a:lnSpc>
              <a:spcBef>
                <a:spcPts val="400"/>
              </a:spcBef>
              <a:spcAft>
                <a:spcPts val="0"/>
              </a:spcAft>
              <a:buSzPts val="800"/>
              <a:buNone/>
              <a:defRPr sz="800"/>
            </a:lvl3pPr>
            <a:lvl4pPr indent="-228600" lvl="3" marL="1828800" algn="l">
              <a:lnSpc>
                <a:spcPct val="114000"/>
              </a:lnSpc>
              <a:spcBef>
                <a:spcPts val="400"/>
              </a:spcBef>
              <a:spcAft>
                <a:spcPts val="0"/>
              </a:spcAft>
              <a:buSzPts val="800"/>
              <a:buNone/>
              <a:defRPr sz="800"/>
            </a:lvl4pPr>
            <a:lvl5pPr indent="-228600" lvl="4" marL="2286000" algn="l">
              <a:lnSpc>
                <a:spcPct val="114000"/>
              </a:lnSpc>
              <a:spcBef>
                <a:spcPts val="400"/>
              </a:spcBef>
              <a:spcAft>
                <a:spcPts val="0"/>
              </a:spcAft>
              <a:buSzPts val="800"/>
              <a:buNone/>
              <a:defRPr sz="800"/>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61" name="Google Shape;261;p38"/>
          <p:cNvSpPr txBox="1"/>
          <p:nvPr>
            <p:ph idx="8" type="body"/>
          </p:nvPr>
        </p:nvSpPr>
        <p:spPr>
          <a:xfrm>
            <a:off x="5061913" y="3829050"/>
            <a:ext cx="936900" cy="835200"/>
          </a:xfrm>
          <a:prstGeom prst="rect">
            <a:avLst/>
          </a:prstGeom>
          <a:noFill/>
          <a:ln>
            <a:noFill/>
          </a:ln>
        </p:spPr>
        <p:txBody>
          <a:bodyPr anchorCtr="0" anchor="t" bIns="34275" lIns="68575" spcFirstLastPara="1" rIns="68575" wrap="square" tIns="34275">
            <a:noAutofit/>
          </a:bodyPr>
          <a:lstStyle>
            <a:lvl1pPr indent="-228600" lvl="0" marL="457200" marR="0" algn="l">
              <a:lnSpc>
                <a:spcPct val="140000"/>
              </a:lnSpc>
              <a:spcBef>
                <a:spcPts val="0"/>
              </a:spcBef>
              <a:spcAft>
                <a:spcPts val="0"/>
              </a:spcAft>
              <a:buClr>
                <a:schemeClr val="dk1"/>
              </a:buClr>
              <a:buSzPts val="800"/>
              <a:buFont typeface="Arial"/>
              <a:buNone/>
              <a:defRPr b="0" i="0" sz="800">
                <a:latin typeface="Poppins"/>
                <a:ea typeface="Poppins"/>
                <a:cs typeface="Poppins"/>
                <a:sym typeface="Poppins"/>
              </a:defRPr>
            </a:lvl1pPr>
            <a:lvl2pPr indent="-228600" lvl="1" marL="914400" algn="l">
              <a:lnSpc>
                <a:spcPct val="114000"/>
              </a:lnSpc>
              <a:spcBef>
                <a:spcPts val="400"/>
              </a:spcBef>
              <a:spcAft>
                <a:spcPts val="0"/>
              </a:spcAft>
              <a:buSzPts val="800"/>
              <a:buNone/>
              <a:defRPr sz="800"/>
            </a:lvl2pPr>
            <a:lvl3pPr indent="-228600" lvl="2" marL="1371600" algn="l">
              <a:lnSpc>
                <a:spcPct val="114000"/>
              </a:lnSpc>
              <a:spcBef>
                <a:spcPts val="400"/>
              </a:spcBef>
              <a:spcAft>
                <a:spcPts val="0"/>
              </a:spcAft>
              <a:buSzPts val="800"/>
              <a:buNone/>
              <a:defRPr sz="800"/>
            </a:lvl3pPr>
            <a:lvl4pPr indent="-228600" lvl="3" marL="1828800" algn="l">
              <a:lnSpc>
                <a:spcPct val="114000"/>
              </a:lnSpc>
              <a:spcBef>
                <a:spcPts val="400"/>
              </a:spcBef>
              <a:spcAft>
                <a:spcPts val="0"/>
              </a:spcAft>
              <a:buSzPts val="800"/>
              <a:buNone/>
              <a:defRPr sz="800"/>
            </a:lvl4pPr>
            <a:lvl5pPr indent="-228600" lvl="4" marL="2286000" algn="l">
              <a:lnSpc>
                <a:spcPct val="114000"/>
              </a:lnSpc>
              <a:spcBef>
                <a:spcPts val="400"/>
              </a:spcBef>
              <a:spcAft>
                <a:spcPts val="0"/>
              </a:spcAft>
              <a:buSzPts val="800"/>
              <a:buNone/>
              <a:defRPr sz="800"/>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62" name="Google Shape;262;p38"/>
          <p:cNvSpPr txBox="1"/>
          <p:nvPr>
            <p:ph idx="9" type="body"/>
          </p:nvPr>
        </p:nvSpPr>
        <p:spPr>
          <a:xfrm>
            <a:off x="7835961" y="2284565"/>
            <a:ext cx="936900" cy="835200"/>
          </a:xfrm>
          <a:prstGeom prst="rect">
            <a:avLst/>
          </a:prstGeom>
          <a:noFill/>
          <a:ln>
            <a:noFill/>
          </a:ln>
        </p:spPr>
        <p:txBody>
          <a:bodyPr anchorCtr="0" anchor="t" bIns="34275" lIns="68575" spcFirstLastPara="1" rIns="68575" wrap="square" tIns="34275">
            <a:noAutofit/>
          </a:bodyPr>
          <a:lstStyle>
            <a:lvl1pPr indent="-228600" lvl="0" marL="457200" marR="0" algn="l">
              <a:lnSpc>
                <a:spcPct val="140000"/>
              </a:lnSpc>
              <a:spcBef>
                <a:spcPts val="0"/>
              </a:spcBef>
              <a:spcAft>
                <a:spcPts val="0"/>
              </a:spcAft>
              <a:buClr>
                <a:schemeClr val="dk1"/>
              </a:buClr>
              <a:buSzPts val="800"/>
              <a:buFont typeface="Arial"/>
              <a:buNone/>
              <a:defRPr b="0" i="0" sz="800">
                <a:latin typeface="Poppins"/>
                <a:ea typeface="Poppins"/>
                <a:cs typeface="Poppins"/>
                <a:sym typeface="Poppins"/>
              </a:defRPr>
            </a:lvl1pPr>
            <a:lvl2pPr indent="-228600" lvl="1" marL="914400" algn="l">
              <a:lnSpc>
                <a:spcPct val="114000"/>
              </a:lnSpc>
              <a:spcBef>
                <a:spcPts val="400"/>
              </a:spcBef>
              <a:spcAft>
                <a:spcPts val="0"/>
              </a:spcAft>
              <a:buSzPts val="800"/>
              <a:buNone/>
              <a:defRPr sz="800"/>
            </a:lvl2pPr>
            <a:lvl3pPr indent="-228600" lvl="2" marL="1371600" algn="l">
              <a:lnSpc>
                <a:spcPct val="114000"/>
              </a:lnSpc>
              <a:spcBef>
                <a:spcPts val="400"/>
              </a:spcBef>
              <a:spcAft>
                <a:spcPts val="0"/>
              </a:spcAft>
              <a:buSzPts val="800"/>
              <a:buNone/>
              <a:defRPr sz="800"/>
            </a:lvl3pPr>
            <a:lvl4pPr indent="-228600" lvl="3" marL="1828800" algn="l">
              <a:lnSpc>
                <a:spcPct val="114000"/>
              </a:lnSpc>
              <a:spcBef>
                <a:spcPts val="400"/>
              </a:spcBef>
              <a:spcAft>
                <a:spcPts val="0"/>
              </a:spcAft>
              <a:buSzPts val="800"/>
              <a:buNone/>
              <a:defRPr sz="800"/>
            </a:lvl4pPr>
            <a:lvl5pPr indent="-228600" lvl="4" marL="2286000" algn="l">
              <a:lnSpc>
                <a:spcPct val="114000"/>
              </a:lnSpc>
              <a:spcBef>
                <a:spcPts val="400"/>
              </a:spcBef>
              <a:spcAft>
                <a:spcPts val="0"/>
              </a:spcAft>
              <a:buSzPts val="800"/>
              <a:buNone/>
              <a:defRPr sz="800"/>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63" name="Google Shape;263;p38"/>
          <p:cNvSpPr txBox="1"/>
          <p:nvPr>
            <p:ph idx="12" type="sldNum"/>
          </p:nvPr>
        </p:nvSpPr>
        <p:spPr>
          <a:xfrm>
            <a:off x="8346332" y="4800600"/>
            <a:ext cx="539100" cy="342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000000"/>
              </a:buClr>
              <a:buSzPts val="500"/>
              <a:buFont typeface="Arial"/>
              <a:buNone/>
              <a:defRPr b="0" i="0" sz="500" u="none" cap="none" strike="noStrike">
                <a:solidFill>
                  <a:schemeClr val="dk2"/>
                </a:solidFill>
                <a:latin typeface="Poppins"/>
                <a:ea typeface="Poppins"/>
                <a:cs typeface="Poppins"/>
                <a:sym typeface="Poppins"/>
              </a:defRPr>
            </a:lvl1pPr>
            <a:lvl2pPr indent="0" lvl="1" marL="0" marR="0" rtl="0" algn="r">
              <a:lnSpc>
                <a:spcPct val="100000"/>
              </a:lnSpc>
              <a:spcBef>
                <a:spcPts val="0"/>
              </a:spcBef>
              <a:spcAft>
                <a:spcPts val="0"/>
              </a:spcAft>
              <a:buClr>
                <a:srgbClr val="000000"/>
              </a:buClr>
              <a:buSzPts val="500"/>
              <a:buFont typeface="Arial"/>
              <a:buNone/>
              <a:defRPr b="0" i="0" sz="500" u="none" cap="none" strike="noStrike">
                <a:solidFill>
                  <a:schemeClr val="dk2"/>
                </a:solidFill>
                <a:latin typeface="Poppins"/>
                <a:ea typeface="Poppins"/>
                <a:cs typeface="Poppins"/>
                <a:sym typeface="Poppins"/>
              </a:defRPr>
            </a:lvl2pPr>
            <a:lvl3pPr indent="0" lvl="2" marL="0" marR="0" rtl="0" algn="r">
              <a:lnSpc>
                <a:spcPct val="100000"/>
              </a:lnSpc>
              <a:spcBef>
                <a:spcPts val="0"/>
              </a:spcBef>
              <a:spcAft>
                <a:spcPts val="0"/>
              </a:spcAft>
              <a:buClr>
                <a:srgbClr val="000000"/>
              </a:buClr>
              <a:buSzPts val="500"/>
              <a:buFont typeface="Arial"/>
              <a:buNone/>
              <a:defRPr b="0" i="0" sz="500" u="none" cap="none" strike="noStrike">
                <a:solidFill>
                  <a:schemeClr val="dk2"/>
                </a:solidFill>
                <a:latin typeface="Poppins"/>
                <a:ea typeface="Poppins"/>
                <a:cs typeface="Poppins"/>
                <a:sym typeface="Poppins"/>
              </a:defRPr>
            </a:lvl3pPr>
            <a:lvl4pPr indent="0" lvl="3" marL="0" marR="0" rtl="0" algn="r">
              <a:lnSpc>
                <a:spcPct val="100000"/>
              </a:lnSpc>
              <a:spcBef>
                <a:spcPts val="0"/>
              </a:spcBef>
              <a:spcAft>
                <a:spcPts val="0"/>
              </a:spcAft>
              <a:buClr>
                <a:srgbClr val="000000"/>
              </a:buClr>
              <a:buSzPts val="500"/>
              <a:buFont typeface="Arial"/>
              <a:buNone/>
              <a:defRPr b="0" i="0" sz="500" u="none" cap="none" strike="noStrike">
                <a:solidFill>
                  <a:schemeClr val="dk2"/>
                </a:solidFill>
                <a:latin typeface="Poppins"/>
                <a:ea typeface="Poppins"/>
                <a:cs typeface="Poppins"/>
                <a:sym typeface="Poppins"/>
              </a:defRPr>
            </a:lvl4pPr>
            <a:lvl5pPr indent="0" lvl="4" marL="0" marR="0" rtl="0" algn="r">
              <a:lnSpc>
                <a:spcPct val="100000"/>
              </a:lnSpc>
              <a:spcBef>
                <a:spcPts val="0"/>
              </a:spcBef>
              <a:spcAft>
                <a:spcPts val="0"/>
              </a:spcAft>
              <a:buClr>
                <a:srgbClr val="000000"/>
              </a:buClr>
              <a:buSzPts val="500"/>
              <a:buFont typeface="Arial"/>
              <a:buNone/>
              <a:defRPr b="0" i="0" sz="500" u="none" cap="none" strike="noStrike">
                <a:solidFill>
                  <a:schemeClr val="dk2"/>
                </a:solidFill>
                <a:latin typeface="Poppins"/>
                <a:ea typeface="Poppins"/>
                <a:cs typeface="Poppins"/>
                <a:sym typeface="Poppins"/>
              </a:defRPr>
            </a:lvl5pPr>
            <a:lvl6pPr indent="0" lvl="5" marL="0" marR="0" rtl="0" algn="r">
              <a:lnSpc>
                <a:spcPct val="100000"/>
              </a:lnSpc>
              <a:spcBef>
                <a:spcPts val="0"/>
              </a:spcBef>
              <a:spcAft>
                <a:spcPts val="0"/>
              </a:spcAft>
              <a:buClr>
                <a:srgbClr val="000000"/>
              </a:buClr>
              <a:buSzPts val="500"/>
              <a:buFont typeface="Arial"/>
              <a:buNone/>
              <a:defRPr b="0" i="0" sz="500" u="none" cap="none" strike="noStrike">
                <a:solidFill>
                  <a:schemeClr val="dk2"/>
                </a:solidFill>
                <a:latin typeface="Poppins"/>
                <a:ea typeface="Poppins"/>
                <a:cs typeface="Poppins"/>
                <a:sym typeface="Poppins"/>
              </a:defRPr>
            </a:lvl6pPr>
            <a:lvl7pPr indent="0" lvl="6" marL="0" marR="0" rtl="0" algn="r">
              <a:lnSpc>
                <a:spcPct val="100000"/>
              </a:lnSpc>
              <a:spcBef>
                <a:spcPts val="0"/>
              </a:spcBef>
              <a:spcAft>
                <a:spcPts val="0"/>
              </a:spcAft>
              <a:buClr>
                <a:srgbClr val="000000"/>
              </a:buClr>
              <a:buSzPts val="500"/>
              <a:buFont typeface="Arial"/>
              <a:buNone/>
              <a:defRPr b="0" i="0" sz="500" u="none" cap="none" strike="noStrike">
                <a:solidFill>
                  <a:schemeClr val="dk2"/>
                </a:solidFill>
                <a:latin typeface="Poppins"/>
                <a:ea typeface="Poppins"/>
                <a:cs typeface="Poppins"/>
                <a:sym typeface="Poppins"/>
              </a:defRPr>
            </a:lvl7pPr>
            <a:lvl8pPr indent="0" lvl="7" marL="0" marR="0" rtl="0" algn="r">
              <a:lnSpc>
                <a:spcPct val="100000"/>
              </a:lnSpc>
              <a:spcBef>
                <a:spcPts val="0"/>
              </a:spcBef>
              <a:spcAft>
                <a:spcPts val="0"/>
              </a:spcAft>
              <a:buClr>
                <a:srgbClr val="000000"/>
              </a:buClr>
              <a:buSzPts val="500"/>
              <a:buFont typeface="Arial"/>
              <a:buNone/>
              <a:defRPr b="0" i="0" sz="500" u="none" cap="none" strike="noStrike">
                <a:solidFill>
                  <a:schemeClr val="dk2"/>
                </a:solidFill>
                <a:latin typeface="Poppins"/>
                <a:ea typeface="Poppins"/>
                <a:cs typeface="Poppins"/>
                <a:sym typeface="Poppins"/>
              </a:defRPr>
            </a:lvl8pPr>
            <a:lvl9pPr indent="0" lvl="8" marL="0" marR="0" rtl="0" algn="r">
              <a:lnSpc>
                <a:spcPct val="100000"/>
              </a:lnSpc>
              <a:spcBef>
                <a:spcPts val="0"/>
              </a:spcBef>
              <a:spcAft>
                <a:spcPts val="0"/>
              </a:spcAft>
              <a:buClr>
                <a:srgbClr val="000000"/>
              </a:buClr>
              <a:buSzPts val="500"/>
              <a:buFont typeface="Arial"/>
              <a:buNone/>
              <a:defRPr b="0" i="0" sz="500" u="none" cap="none" strike="noStrike">
                <a:solidFill>
                  <a:schemeClr val="dk2"/>
                </a:solidFill>
                <a:latin typeface="Poppins"/>
                <a:ea typeface="Poppins"/>
                <a:cs typeface="Poppins"/>
                <a:sym typeface="Poppins"/>
              </a:defRPr>
            </a:lvl9pPr>
          </a:lstStyle>
          <a:p>
            <a:pPr indent="0" lvl="0" marL="0" rtl="0" algn="r">
              <a:spcBef>
                <a:spcPts val="0"/>
              </a:spcBef>
              <a:spcAft>
                <a:spcPts val="0"/>
              </a:spcAft>
              <a:buNone/>
            </a:pPr>
            <a:fld id="{00000000-1234-1234-1234-123412341234}" type="slidenum">
              <a:rPr lang="en"/>
              <a:t>‹#›</a:t>
            </a:fld>
            <a:endParaRPr/>
          </a:p>
        </p:txBody>
      </p:sp>
      <p:sp>
        <p:nvSpPr>
          <p:cNvPr id="264" name="Google Shape;264;p38"/>
          <p:cNvSpPr txBox="1"/>
          <p:nvPr>
            <p:ph idx="13" type="body"/>
          </p:nvPr>
        </p:nvSpPr>
        <p:spPr>
          <a:xfrm>
            <a:off x="272466" y="2508373"/>
            <a:ext cx="2628000" cy="1652700"/>
          </a:xfrm>
          <a:prstGeom prst="rect">
            <a:avLst/>
          </a:prstGeom>
          <a:noFill/>
          <a:ln>
            <a:noFill/>
          </a:ln>
        </p:spPr>
        <p:txBody>
          <a:bodyPr anchorCtr="0" anchor="t" bIns="34275" lIns="68575" spcFirstLastPara="1" rIns="68575" wrap="square" tIns="34275">
            <a:noAutofit/>
          </a:bodyPr>
          <a:lstStyle>
            <a:lvl1pPr indent="-228600" lvl="0" marL="457200" algn="l">
              <a:lnSpc>
                <a:spcPct val="114000"/>
              </a:lnSpc>
              <a:spcBef>
                <a:spcPts val="800"/>
              </a:spcBef>
              <a:spcAft>
                <a:spcPts val="0"/>
              </a:spcAft>
              <a:buClr>
                <a:schemeClr val="lt1"/>
              </a:buClr>
              <a:buSzPts val="1100"/>
              <a:buFont typeface="Arial"/>
              <a:buNone/>
              <a:defRPr b="0" i="0" sz="1100">
                <a:solidFill>
                  <a:schemeClr val="lt1"/>
                </a:solidFill>
                <a:latin typeface="Poppins"/>
                <a:ea typeface="Poppins"/>
                <a:cs typeface="Poppins"/>
                <a:sym typeface="Poppins"/>
              </a:defRPr>
            </a:lvl1pPr>
            <a:lvl2pPr indent="-228600" lvl="1" marL="914400" algn="l">
              <a:lnSpc>
                <a:spcPct val="114000"/>
              </a:lnSpc>
              <a:spcBef>
                <a:spcPts val="400"/>
              </a:spcBef>
              <a:spcAft>
                <a:spcPts val="0"/>
              </a:spcAft>
              <a:buClr>
                <a:schemeClr val="lt1"/>
              </a:buClr>
              <a:buSzPts val="1100"/>
              <a:buNone/>
              <a:defRPr sz="1100">
                <a:solidFill>
                  <a:schemeClr val="lt1"/>
                </a:solidFill>
              </a:defRPr>
            </a:lvl2pPr>
            <a:lvl3pPr indent="-228600" lvl="2" marL="1371600" algn="l">
              <a:lnSpc>
                <a:spcPct val="114000"/>
              </a:lnSpc>
              <a:spcBef>
                <a:spcPts val="400"/>
              </a:spcBef>
              <a:spcAft>
                <a:spcPts val="0"/>
              </a:spcAft>
              <a:buClr>
                <a:schemeClr val="lt1"/>
              </a:buClr>
              <a:buSzPts val="1100"/>
              <a:buNone/>
              <a:defRPr sz="1100">
                <a:solidFill>
                  <a:schemeClr val="lt1"/>
                </a:solidFill>
              </a:defRPr>
            </a:lvl3pPr>
            <a:lvl4pPr indent="-228600" lvl="3" marL="1828800" algn="l">
              <a:lnSpc>
                <a:spcPct val="114000"/>
              </a:lnSpc>
              <a:spcBef>
                <a:spcPts val="400"/>
              </a:spcBef>
              <a:spcAft>
                <a:spcPts val="0"/>
              </a:spcAft>
              <a:buClr>
                <a:schemeClr val="lt1"/>
              </a:buClr>
              <a:buSzPts val="1100"/>
              <a:buNone/>
              <a:defRPr sz="1100">
                <a:solidFill>
                  <a:schemeClr val="lt1"/>
                </a:solidFill>
              </a:defRPr>
            </a:lvl4pPr>
            <a:lvl5pPr indent="-228600" lvl="4" marL="2286000" algn="l">
              <a:lnSpc>
                <a:spcPct val="114000"/>
              </a:lnSpc>
              <a:spcBef>
                <a:spcPts val="400"/>
              </a:spcBef>
              <a:spcAft>
                <a:spcPts val="0"/>
              </a:spcAft>
              <a:buClr>
                <a:schemeClr val="lt1"/>
              </a:buClr>
              <a:buSzPts val="1100"/>
              <a:buNone/>
              <a:defRPr sz="1100">
                <a:solidFill>
                  <a:schemeClr val="lt1"/>
                </a:solidFill>
              </a:defRPr>
            </a:lvl5pPr>
            <a:lvl6pPr indent="-317500" lvl="5" marL="2743200" algn="l">
              <a:lnSpc>
                <a:spcPct val="90000"/>
              </a:lnSpc>
              <a:spcBef>
                <a:spcPts val="400"/>
              </a:spcBef>
              <a:spcAft>
                <a:spcPts val="0"/>
              </a:spcAft>
              <a:buClr>
                <a:schemeClr val="lt1"/>
              </a:buClr>
              <a:buSzPts val="1400"/>
              <a:buChar char="•"/>
              <a:defRPr>
                <a:solidFill>
                  <a:schemeClr val="lt1"/>
                </a:solidFill>
              </a:defRPr>
            </a:lvl6pPr>
            <a:lvl7pPr indent="-317500" lvl="6" marL="3200400" algn="l">
              <a:lnSpc>
                <a:spcPct val="90000"/>
              </a:lnSpc>
              <a:spcBef>
                <a:spcPts val="400"/>
              </a:spcBef>
              <a:spcAft>
                <a:spcPts val="0"/>
              </a:spcAft>
              <a:buClr>
                <a:schemeClr val="lt1"/>
              </a:buClr>
              <a:buSzPts val="1400"/>
              <a:buChar char="•"/>
              <a:defRPr>
                <a:solidFill>
                  <a:schemeClr val="lt1"/>
                </a:solidFill>
              </a:defRPr>
            </a:lvl7pPr>
            <a:lvl8pPr indent="-317500" lvl="7" marL="3657600" algn="l">
              <a:lnSpc>
                <a:spcPct val="90000"/>
              </a:lnSpc>
              <a:spcBef>
                <a:spcPts val="400"/>
              </a:spcBef>
              <a:spcAft>
                <a:spcPts val="0"/>
              </a:spcAft>
              <a:buClr>
                <a:schemeClr val="lt1"/>
              </a:buClr>
              <a:buSzPts val="1400"/>
              <a:buChar char="•"/>
              <a:defRPr>
                <a:solidFill>
                  <a:schemeClr val="lt1"/>
                </a:solidFill>
              </a:defRPr>
            </a:lvl8pPr>
            <a:lvl9pPr indent="-317500" lvl="8" marL="4114800" algn="l">
              <a:lnSpc>
                <a:spcPct val="90000"/>
              </a:lnSpc>
              <a:spcBef>
                <a:spcPts val="400"/>
              </a:spcBef>
              <a:spcAft>
                <a:spcPts val="0"/>
              </a:spcAft>
              <a:buClr>
                <a:schemeClr val="lt1"/>
              </a:buClr>
              <a:buSzPts val="1400"/>
              <a:buChar char="•"/>
              <a:defRPr>
                <a:solidFill>
                  <a:schemeClr val="lt1"/>
                </a:solidFill>
              </a:defRPr>
            </a:lvl9pPr>
          </a:lstStyle>
          <a:p/>
        </p:txBody>
      </p:sp>
      <p:sp>
        <p:nvSpPr>
          <p:cNvPr id="265" name="Google Shape;265;p38"/>
          <p:cNvSpPr/>
          <p:nvPr/>
        </p:nvSpPr>
        <p:spPr>
          <a:xfrm rot="-5400000">
            <a:off x="1618950" y="3439675"/>
            <a:ext cx="89400" cy="3327300"/>
          </a:xfrm>
          <a:prstGeom prst="rect">
            <a:avLst/>
          </a:prstGeom>
          <a:gradFill>
            <a:gsLst>
              <a:gs pos="0">
                <a:srgbClr val="F05518"/>
              </a:gs>
              <a:gs pos="38000">
                <a:srgbClr val="9F256F"/>
              </a:gs>
              <a:gs pos="66000">
                <a:srgbClr val="572780"/>
              </a:gs>
              <a:gs pos="100000">
                <a:srgbClr val="0CBDDC"/>
              </a:gs>
            </a:gsLst>
            <a:lin ang="5400012" scaled="0"/>
          </a:gra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oppins"/>
              <a:ea typeface="Poppins"/>
              <a:cs typeface="Poppins"/>
              <a:sym typeface="Poppins"/>
            </a:endParaRPr>
          </a:p>
        </p:txBody>
      </p:sp>
    </p:spTree>
  </p:cSld>
  <p:clrMapOvr>
    <a:masterClrMapping/>
  </p:clrMapOvr>
  <p:extLst>
    <p:ext uri="{DCECCB84-F9BA-43D5-87BE-67443E8EF086}">
      <p15:sldGuideLst>
        <p15:guide id="1" pos="1944">
          <p15:clr>
            <a:srgbClr val="FBAE40"/>
          </p15:clr>
        </p15:guide>
        <p15:guide id="2" pos="2016">
          <p15:clr>
            <a:srgbClr val="FBAE40"/>
          </p15:clr>
        </p15:guide>
        <p15:guide id="3" pos="3744">
          <p15:clr>
            <a:srgbClr val="FBAE40"/>
          </p15:clr>
        </p15:guide>
        <p15:guide id="4" pos="3816">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itratech_Blank_Dark">
  <p:cSld name="1_Mitratech_Blank_Dark 8">
    <p:bg>
      <p:bgPr>
        <a:gradFill>
          <a:gsLst>
            <a:gs pos="0">
              <a:srgbClr val="020B31"/>
            </a:gs>
            <a:gs pos="100000">
              <a:srgbClr val="001848"/>
            </a:gs>
          </a:gsLst>
          <a:lin ang="5400012" scaled="0"/>
        </a:gradFill>
      </p:bgPr>
    </p:bg>
    <p:spTree>
      <p:nvGrpSpPr>
        <p:cNvPr id="266" name="Shape 266"/>
        <p:cNvGrpSpPr/>
        <p:nvPr/>
      </p:nvGrpSpPr>
      <p:grpSpPr>
        <a:xfrm>
          <a:off x="0" y="0"/>
          <a:ext cx="0" cy="0"/>
          <a:chOff x="0" y="0"/>
          <a:chExt cx="0" cy="0"/>
        </a:xfrm>
      </p:grpSpPr>
      <p:pic>
        <p:nvPicPr>
          <p:cNvPr id="267" name="Google Shape;267;p39"/>
          <p:cNvPicPr preferRelativeResize="0"/>
          <p:nvPr/>
        </p:nvPicPr>
        <p:blipFill rotWithShape="1">
          <a:blip r:embed="rId2">
            <a:alphaModFix/>
          </a:blip>
          <a:srcRect b="0" l="0" r="0" t="0"/>
          <a:stretch/>
        </p:blipFill>
        <p:spPr>
          <a:xfrm>
            <a:off x="3548" y="0"/>
            <a:ext cx="9140450" cy="5145498"/>
          </a:xfrm>
          <a:prstGeom prst="rect">
            <a:avLst/>
          </a:prstGeom>
          <a:noFill/>
          <a:ln>
            <a:noFill/>
          </a:ln>
        </p:spPr>
      </p:pic>
      <p:sp>
        <p:nvSpPr>
          <p:cNvPr id="268" name="Google Shape;268;p39"/>
          <p:cNvSpPr/>
          <p:nvPr/>
        </p:nvSpPr>
        <p:spPr>
          <a:xfrm>
            <a:off x="7989900" y="4827225"/>
            <a:ext cx="860100" cy="147900"/>
          </a:xfrm>
          <a:prstGeom prst="rect">
            <a:avLst/>
          </a:prstGeom>
          <a:solidFill>
            <a:srgbClr val="011848"/>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oppins"/>
              <a:ea typeface="Poppins"/>
              <a:cs typeface="Poppins"/>
              <a:sym typeface="Poppins"/>
            </a:endParaRPr>
          </a:p>
        </p:txBody>
      </p:sp>
      <p:pic>
        <p:nvPicPr>
          <p:cNvPr id="269" name="Google Shape;269;p39" title="mtlogowhite.png"/>
          <p:cNvPicPr preferRelativeResize="0"/>
          <p:nvPr/>
        </p:nvPicPr>
        <p:blipFill rotWithShape="1">
          <a:blip r:embed="rId3">
            <a:alphaModFix/>
          </a:blip>
          <a:srcRect b="0" l="0" r="0" t="0"/>
          <a:stretch/>
        </p:blipFill>
        <p:spPr>
          <a:xfrm>
            <a:off x="8039525" y="4849550"/>
            <a:ext cx="724475" cy="88100"/>
          </a:xfrm>
          <a:prstGeom prst="rect">
            <a:avLst/>
          </a:prstGeom>
          <a:noFill/>
          <a:ln>
            <a:noFill/>
          </a:ln>
        </p:spPr>
      </p:pic>
      <p:pic>
        <p:nvPicPr>
          <p:cNvPr id="270" name="Google Shape;270;p39"/>
          <p:cNvPicPr preferRelativeResize="0"/>
          <p:nvPr/>
        </p:nvPicPr>
        <p:blipFill rotWithShape="1">
          <a:blip r:embed="rId4">
            <a:alphaModFix/>
          </a:blip>
          <a:srcRect b="0" l="0" r="0" t="0"/>
          <a:stretch/>
        </p:blipFill>
        <p:spPr>
          <a:xfrm>
            <a:off x="8040921" y="4854700"/>
            <a:ext cx="720909" cy="86743"/>
          </a:xfrm>
          <a:prstGeom prst="rect">
            <a:avLst/>
          </a:prstGeom>
          <a:noFill/>
          <a:ln>
            <a:noFill/>
          </a:ln>
        </p:spPr>
      </p:pic>
      <p:sp>
        <p:nvSpPr>
          <p:cNvPr id="271" name="Google Shape;271;p39"/>
          <p:cNvSpPr txBox="1"/>
          <p:nvPr/>
        </p:nvSpPr>
        <p:spPr>
          <a:xfrm>
            <a:off x="382169" y="4790029"/>
            <a:ext cx="1788900" cy="177000"/>
          </a:xfrm>
          <a:prstGeom prst="rect">
            <a:avLst/>
          </a:prstGeom>
          <a:noFill/>
          <a:ln>
            <a:noFill/>
          </a:ln>
        </p:spPr>
        <p:txBody>
          <a:bodyPr anchorCtr="0" anchor="t" bIns="34275" lIns="68575" spcFirstLastPara="1" rIns="68575" wrap="square" tIns="34275">
            <a:spAutoFit/>
          </a:bodyPr>
          <a:lstStyle/>
          <a:p>
            <a:pPr indent="0" lvl="0" marL="0" marR="0" rtl="0" algn="l">
              <a:lnSpc>
                <a:spcPct val="115000"/>
              </a:lnSpc>
              <a:spcBef>
                <a:spcPts val="0"/>
              </a:spcBef>
              <a:spcAft>
                <a:spcPts val="0"/>
              </a:spcAft>
              <a:buClr>
                <a:srgbClr val="000000"/>
              </a:buClr>
              <a:buSzPts val="700"/>
              <a:buFont typeface="Arial"/>
              <a:buNone/>
            </a:pPr>
            <a:r>
              <a:rPr b="0" i="0" lang="en" sz="700" u="none" cap="none" strike="noStrike">
                <a:solidFill>
                  <a:srgbClr val="7F7F7F"/>
                </a:solidFill>
                <a:latin typeface="Poppins"/>
                <a:ea typeface="Poppins"/>
                <a:cs typeface="Poppins"/>
                <a:sym typeface="Poppins"/>
              </a:rPr>
              <a:t>© 2026 Mitratech. All Rights Reserved.</a:t>
            </a:r>
            <a:endParaRPr b="0" i="0" sz="800" u="none" cap="none" strike="noStrike">
              <a:solidFill>
                <a:srgbClr val="7F7F7F"/>
              </a:solidFill>
              <a:latin typeface="Poppins Medium"/>
              <a:ea typeface="Poppins Medium"/>
              <a:cs typeface="Poppins Medium"/>
              <a:sym typeface="Poppins Medium"/>
            </a:endParaRPr>
          </a:p>
        </p:txBody>
      </p:sp>
      <p:sp>
        <p:nvSpPr>
          <p:cNvPr id="272" name="Google Shape;272;p39"/>
          <p:cNvSpPr txBox="1"/>
          <p:nvPr>
            <p:ph type="title"/>
          </p:nvPr>
        </p:nvSpPr>
        <p:spPr>
          <a:xfrm>
            <a:off x="408493" y="466573"/>
            <a:ext cx="8284500" cy="4935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lt1"/>
              </a:buClr>
              <a:buSzPts val="3300"/>
              <a:buFont typeface="Poppins SemiBold"/>
              <a:buNone/>
              <a:defRPr b="1" i="0">
                <a:solidFill>
                  <a:schemeClr val="lt1"/>
                </a:solidFill>
                <a:latin typeface="Poppins SemiBold"/>
                <a:ea typeface="Poppins SemiBold"/>
                <a:cs typeface="Poppins SemiBold"/>
                <a:sym typeface="Poppins SemiBold"/>
              </a:defRPr>
            </a:lvl1pPr>
            <a:lvl2pPr lvl="1" algn="l">
              <a:lnSpc>
                <a:spcPct val="100000"/>
              </a:lnSpc>
              <a:spcBef>
                <a:spcPts val="0"/>
              </a:spcBef>
              <a:spcAft>
                <a:spcPts val="0"/>
              </a:spcAft>
              <a:buClr>
                <a:schemeClr val="lt1"/>
              </a:buClr>
              <a:buSzPts val="2500"/>
              <a:buNone/>
              <a:defRPr>
                <a:solidFill>
                  <a:schemeClr val="lt1"/>
                </a:solidFill>
              </a:defRPr>
            </a:lvl2pPr>
            <a:lvl3pPr lvl="2" algn="l">
              <a:lnSpc>
                <a:spcPct val="100000"/>
              </a:lnSpc>
              <a:spcBef>
                <a:spcPts val="0"/>
              </a:spcBef>
              <a:spcAft>
                <a:spcPts val="0"/>
              </a:spcAft>
              <a:buClr>
                <a:schemeClr val="lt1"/>
              </a:buClr>
              <a:buSzPts val="2500"/>
              <a:buNone/>
              <a:defRPr>
                <a:solidFill>
                  <a:schemeClr val="lt1"/>
                </a:solidFill>
              </a:defRPr>
            </a:lvl3pPr>
            <a:lvl4pPr lvl="3" algn="l">
              <a:lnSpc>
                <a:spcPct val="100000"/>
              </a:lnSpc>
              <a:spcBef>
                <a:spcPts val="0"/>
              </a:spcBef>
              <a:spcAft>
                <a:spcPts val="0"/>
              </a:spcAft>
              <a:buClr>
                <a:schemeClr val="lt1"/>
              </a:buClr>
              <a:buSzPts val="2500"/>
              <a:buNone/>
              <a:defRPr>
                <a:solidFill>
                  <a:schemeClr val="lt1"/>
                </a:solidFill>
              </a:defRPr>
            </a:lvl4pPr>
            <a:lvl5pPr lvl="4" algn="l">
              <a:lnSpc>
                <a:spcPct val="100000"/>
              </a:lnSpc>
              <a:spcBef>
                <a:spcPts val="0"/>
              </a:spcBef>
              <a:spcAft>
                <a:spcPts val="0"/>
              </a:spcAft>
              <a:buClr>
                <a:schemeClr val="lt1"/>
              </a:buClr>
              <a:buSzPts val="2500"/>
              <a:buNone/>
              <a:defRPr>
                <a:solidFill>
                  <a:schemeClr val="lt1"/>
                </a:solidFill>
              </a:defRPr>
            </a:lvl5pPr>
            <a:lvl6pPr lvl="5" algn="l">
              <a:lnSpc>
                <a:spcPct val="100000"/>
              </a:lnSpc>
              <a:spcBef>
                <a:spcPts val="0"/>
              </a:spcBef>
              <a:spcAft>
                <a:spcPts val="0"/>
              </a:spcAft>
              <a:buClr>
                <a:schemeClr val="lt1"/>
              </a:buClr>
              <a:buSzPts val="2500"/>
              <a:buNone/>
              <a:defRPr>
                <a:solidFill>
                  <a:schemeClr val="lt1"/>
                </a:solidFill>
              </a:defRPr>
            </a:lvl6pPr>
            <a:lvl7pPr lvl="6" algn="l">
              <a:lnSpc>
                <a:spcPct val="100000"/>
              </a:lnSpc>
              <a:spcBef>
                <a:spcPts val="0"/>
              </a:spcBef>
              <a:spcAft>
                <a:spcPts val="0"/>
              </a:spcAft>
              <a:buClr>
                <a:schemeClr val="lt1"/>
              </a:buClr>
              <a:buSzPts val="2500"/>
              <a:buNone/>
              <a:defRPr>
                <a:solidFill>
                  <a:schemeClr val="lt1"/>
                </a:solidFill>
              </a:defRPr>
            </a:lvl7pPr>
            <a:lvl8pPr lvl="7" algn="l">
              <a:lnSpc>
                <a:spcPct val="100000"/>
              </a:lnSpc>
              <a:spcBef>
                <a:spcPts val="0"/>
              </a:spcBef>
              <a:spcAft>
                <a:spcPts val="0"/>
              </a:spcAft>
              <a:buClr>
                <a:schemeClr val="lt1"/>
              </a:buClr>
              <a:buSzPts val="2500"/>
              <a:buNone/>
              <a:defRPr>
                <a:solidFill>
                  <a:schemeClr val="lt1"/>
                </a:solidFill>
              </a:defRPr>
            </a:lvl8pPr>
            <a:lvl9pPr lvl="8" algn="l">
              <a:lnSpc>
                <a:spcPct val="100000"/>
              </a:lnSpc>
              <a:spcBef>
                <a:spcPts val="0"/>
              </a:spcBef>
              <a:spcAft>
                <a:spcPts val="0"/>
              </a:spcAft>
              <a:buClr>
                <a:schemeClr val="lt1"/>
              </a:buClr>
              <a:buSzPts val="2500"/>
              <a:buNone/>
              <a:defRPr>
                <a:solidFill>
                  <a:schemeClr val="lt1"/>
                </a:solidFill>
              </a:defRPr>
            </a:lvl9pPr>
          </a:lstStyle>
          <a:p/>
        </p:txBody>
      </p:sp>
      <p:sp>
        <p:nvSpPr>
          <p:cNvPr id="273" name="Google Shape;273;p39"/>
          <p:cNvSpPr txBox="1"/>
          <p:nvPr>
            <p:ph idx="1" type="body"/>
          </p:nvPr>
        </p:nvSpPr>
        <p:spPr>
          <a:xfrm>
            <a:off x="408493" y="1154852"/>
            <a:ext cx="8284500" cy="3691500"/>
          </a:xfrm>
          <a:prstGeom prst="rect">
            <a:avLst/>
          </a:prstGeom>
          <a:noFill/>
          <a:ln>
            <a:noFill/>
          </a:ln>
        </p:spPr>
        <p:txBody>
          <a:bodyPr anchorCtr="0" anchor="t" bIns="34275" lIns="68575" spcFirstLastPara="1" rIns="68575" wrap="square" tIns="34275">
            <a:normAutofit/>
          </a:bodyPr>
          <a:lstStyle>
            <a:lvl1pPr indent="-361950" lvl="0" marL="457200" algn="l">
              <a:lnSpc>
                <a:spcPct val="114000"/>
              </a:lnSpc>
              <a:spcBef>
                <a:spcPts val="800"/>
              </a:spcBef>
              <a:spcAft>
                <a:spcPts val="0"/>
              </a:spcAft>
              <a:buClr>
                <a:schemeClr val="lt1"/>
              </a:buClr>
              <a:buSzPts val="2100"/>
              <a:buChar char="•"/>
              <a:defRPr b="0" i="0">
                <a:solidFill>
                  <a:schemeClr val="lt1"/>
                </a:solidFill>
                <a:latin typeface="Poppins Light"/>
                <a:ea typeface="Poppins Light"/>
                <a:cs typeface="Poppins Light"/>
                <a:sym typeface="Poppins Light"/>
              </a:defRPr>
            </a:lvl1pPr>
            <a:lvl2pPr indent="-342900" lvl="1" marL="914400" algn="l">
              <a:lnSpc>
                <a:spcPct val="114000"/>
              </a:lnSpc>
              <a:spcBef>
                <a:spcPts val="400"/>
              </a:spcBef>
              <a:spcAft>
                <a:spcPts val="0"/>
              </a:spcAft>
              <a:buClr>
                <a:schemeClr val="lt1"/>
              </a:buClr>
              <a:buSzPts val="1800"/>
              <a:buChar char="•"/>
              <a:defRPr b="0" i="0">
                <a:solidFill>
                  <a:schemeClr val="lt1"/>
                </a:solidFill>
                <a:latin typeface="Poppins Light"/>
                <a:ea typeface="Poppins Light"/>
                <a:cs typeface="Poppins Light"/>
                <a:sym typeface="Poppins Light"/>
              </a:defRPr>
            </a:lvl2pPr>
            <a:lvl3pPr indent="-323850" lvl="2" marL="1371600" algn="l">
              <a:lnSpc>
                <a:spcPct val="114000"/>
              </a:lnSpc>
              <a:spcBef>
                <a:spcPts val="400"/>
              </a:spcBef>
              <a:spcAft>
                <a:spcPts val="0"/>
              </a:spcAft>
              <a:buClr>
                <a:schemeClr val="lt1"/>
              </a:buClr>
              <a:buSzPts val="1500"/>
              <a:buChar char="•"/>
              <a:defRPr b="0" i="0">
                <a:solidFill>
                  <a:schemeClr val="lt1"/>
                </a:solidFill>
                <a:latin typeface="Poppins Light"/>
                <a:ea typeface="Poppins Light"/>
                <a:cs typeface="Poppins Light"/>
                <a:sym typeface="Poppins Light"/>
              </a:defRPr>
            </a:lvl3pPr>
            <a:lvl4pPr indent="-317500" lvl="3" marL="1828800" algn="l">
              <a:lnSpc>
                <a:spcPct val="114000"/>
              </a:lnSpc>
              <a:spcBef>
                <a:spcPts val="400"/>
              </a:spcBef>
              <a:spcAft>
                <a:spcPts val="0"/>
              </a:spcAft>
              <a:buClr>
                <a:schemeClr val="lt1"/>
              </a:buClr>
              <a:buSzPts val="1400"/>
              <a:buChar char="•"/>
              <a:defRPr b="0" i="0">
                <a:solidFill>
                  <a:schemeClr val="lt1"/>
                </a:solidFill>
                <a:latin typeface="Poppins Light"/>
                <a:ea typeface="Poppins Light"/>
                <a:cs typeface="Poppins Light"/>
                <a:sym typeface="Poppins Light"/>
              </a:defRPr>
            </a:lvl4pPr>
            <a:lvl5pPr indent="-317500" lvl="4" marL="2286000" algn="l">
              <a:lnSpc>
                <a:spcPct val="114000"/>
              </a:lnSpc>
              <a:spcBef>
                <a:spcPts val="400"/>
              </a:spcBef>
              <a:spcAft>
                <a:spcPts val="0"/>
              </a:spcAft>
              <a:buClr>
                <a:schemeClr val="lt1"/>
              </a:buClr>
              <a:buSzPts val="1400"/>
              <a:buChar char="•"/>
              <a:defRPr b="0" i="0">
                <a:solidFill>
                  <a:schemeClr val="lt1"/>
                </a:solidFill>
                <a:latin typeface="Poppins Light"/>
                <a:ea typeface="Poppins Light"/>
                <a:cs typeface="Poppins Light"/>
                <a:sym typeface="Poppins Light"/>
              </a:defRPr>
            </a:lvl5pPr>
            <a:lvl6pPr indent="-317500" lvl="5" marL="2743200" algn="l">
              <a:lnSpc>
                <a:spcPct val="90000"/>
              </a:lnSpc>
              <a:spcBef>
                <a:spcPts val="400"/>
              </a:spcBef>
              <a:spcAft>
                <a:spcPts val="0"/>
              </a:spcAft>
              <a:buClr>
                <a:schemeClr val="lt1"/>
              </a:buClr>
              <a:buSzPts val="1400"/>
              <a:buChar char="•"/>
              <a:defRPr>
                <a:solidFill>
                  <a:schemeClr val="lt1"/>
                </a:solidFill>
              </a:defRPr>
            </a:lvl6pPr>
            <a:lvl7pPr indent="-317500" lvl="6" marL="3200400" algn="l">
              <a:lnSpc>
                <a:spcPct val="90000"/>
              </a:lnSpc>
              <a:spcBef>
                <a:spcPts val="400"/>
              </a:spcBef>
              <a:spcAft>
                <a:spcPts val="0"/>
              </a:spcAft>
              <a:buClr>
                <a:schemeClr val="lt1"/>
              </a:buClr>
              <a:buSzPts val="1400"/>
              <a:buChar char="•"/>
              <a:defRPr>
                <a:solidFill>
                  <a:schemeClr val="lt1"/>
                </a:solidFill>
              </a:defRPr>
            </a:lvl7pPr>
            <a:lvl8pPr indent="-317500" lvl="7" marL="3657600" algn="l">
              <a:lnSpc>
                <a:spcPct val="90000"/>
              </a:lnSpc>
              <a:spcBef>
                <a:spcPts val="400"/>
              </a:spcBef>
              <a:spcAft>
                <a:spcPts val="0"/>
              </a:spcAft>
              <a:buClr>
                <a:schemeClr val="lt1"/>
              </a:buClr>
              <a:buSzPts val="1400"/>
              <a:buChar char="•"/>
              <a:defRPr>
                <a:solidFill>
                  <a:schemeClr val="lt1"/>
                </a:solidFill>
              </a:defRPr>
            </a:lvl8pPr>
            <a:lvl9pPr indent="-317500" lvl="8" marL="4114800" algn="l">
              <a:lnSpc>
                <a:spcPct val="90000"/>
              </a:lnSpc>
              <a:spcBef>
                <a:spcPts val="400"/>
              </a:spcBef>
              <a:spcAft>
                <a:spcPts val="0"/>
              </a:spcAft>
              <a:buClr>
                <a:schemeClr val="lt1"/>
              </a:buClr>
              <a:buSzPts val="1400"/>
              <a:buChar char="•"/>
              <a:defRPr>
                <a:solidFill>
                  <a:schemeClr val="lt1"/>
                </a:solidFill>
              </a:defRPr>
            </a:lvl9pPr>
          </a:lstStyle>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Custom Layout">
  <p:cSld name="1_Divider Slide - Alert">
    <p:bg>
      <p:bgPr>
        <a:gradFill>
          <a:gsLst>
            <a:gs pos="0">
              <a:srgbClr val="020B31"/>
            </a:gs>
            <a:gs pos="100000">
              <a:srgbClr val="001848"/>
            </a:gs>
          </a:gsLst>
          <a:lin ang="5400012" scaled="0"/>
        </a:gradFill>
      </p:bgPr>
    </p:bg>
    <p:spTree>
      <p:nvGrpSpPr>
        <p:cNvPr id="274" name="Shape 274"/>
        <p:cNvGrpSpPr/>
        <p:nvPr/>
      </p:nvGrpSpPr>
      <p:grpSpPr>
        <a:xfrm>
          <a:off x="0" y="0"/>
          <a:ext cx="0" cy="0"/>
          <a:chOff x="0" y="0"/>
          <a:chExt cx="0" cy="0"/>
        </a:xfrm>
      </p:grpSpPr>
      <p:pic>
        <p:nvPicPr>
          <p:cNvPr id="275" name="Google Shape;275;p40"/>
          <p:cNvPicPr preferRelativeResize="0"/>
          <p:nvPr/>
        </p:nvPicPr>
        <p:blipFill rotWithShape="1">
          <a:blip r:embed="rId2">
            <a:alphaModFix/>
          </a:blip>
          <a:srcRect b="0" l="0" r="0" t="0"/>
          <a:stretch/>
        </p:blipFill>
        <p:spPr>
          <a:xfrm>
            <a:off x="3548" y="0"/>
            <a:ext cx="9140450" cy="5145498"/>
          </a:xfrm>
          <a:prstGeom prst="rect">
            <a:avLst/>
          </a:prstGeom>
          <a:noFill/>
          <a:ln>
            <a:noFill/>
          </a:ln>
        </p:spPr>
      </p:pic>
      <p:pic>
        <p:nvPicPr>
          <p:cNvPr id="276" name="Google Shape;276;p40"/>
          <p:cNvPicPr preferRelativeResize="0"/>
          <p:nvPr/>
        </p:nvPicPr>
        <p:blipFill rotWithShape="1">
          <a:blip r:embed="rId3">
            <a:alphaModFix/>
          </a:blip>
          <a:srcRect b="0" l="0" r="0" t="0"/>
          <a:stretch/>
        </p:blipFill>
        <p:spPr>
          <a:xfrm>
            <a:off x="5277975" y="705975"/>
            <a:ext cx="3216000" cy="3630600"/>
          </a:xfrm>
          <a:prstGeom prst="roundRect">
            <a:avLst>
              <a:gd fmla="val 7317" name="adj"/>
            </a:avLst>
          </a:prstGeom>
          <a:noFill/>
          <a:ln>
            <a:noFill/>
          </a:ln>
        </p:spPr>
      </p:pic>
      <p:sp>
        <p:nvSpPr>
          <p:cNvPr id="277" name="Google Shape;277;p40"/>
          <p:cNvSpPr txBox="1"/>
          <p:nvPr>
            <p:ph type="title"/>
          </p:nvPr>
        </p:nvSpPr>
        <p:spPr>
          <a:xfrm>
            <a:off x="514518" y="1881899"/>
            <a:ext cx="4431900" cy="454500"/>
          </a:xfrm>
          <a:prstGeom prst="rect">
            <a:avLst/>
          </a:prstGeom>
          <a:noFill/>
          <a:ln>
            <a:noFill/>
          </a:ln>
        </p:spPr>
        <p:txBody>
          <a:bodyPr anchorCtr="0" anchor="b" bIns="34275" lIns="68575" spcFirstLastPara="1" rIns="68575" wrap="square" tIns="34275">
            <a:normAutofit/>
          </a:bodyPr>
          <a:lstStyle>
            <a:lvl1pPr lvl="0" algn="l">
              <a:lnSpc>
                <a:spcPct val="108333"/>
              </a:lnSpc>
              <a:spcBef>
                <a:spcPts val="0"/>
              </a:spcBef>
              <a:spcAft>
                <a:spcPts val="0"/>
              </a:spcAft>
              <a:buClr>
                <a:schemeClr val="lt1"/>
              </a:buClr>
              <a:buSzPts val="3600"/>
              <a:buFont typeface="Poppins SemiBold"/>
              <a:buNone/>
              <a:defRPr sz="3600">
                <a:solidFill>
                  <a:schemeClr val="lt1"/>
                </a:solidFill>
              </a:defRPr>
            </a:lvl1pPr>
            <a:lvl2pPr lvl="1" algn="l">
              <a:lnSpc>
                <a:spcPct val="100000"/>
              </a:lnSpc>
              <a:spcBef>
                <a:spcPts val="0"/>
              </a:spcBef>
              <a:spcAft>
                <a:spcPts val="0"/>
              </a:spcAft>
              <a:buClr>
                <a:schemeClr val="lt1"/>
              </a:buClr>
              <a:buSzPts val="2500"/>
              <a:buNone/>
              <a:defRPr>
                <a:solidFill>
                  <a:schemeClr val="lt1"/>
                </a:solidFill>
              </a:defRPr>
            </a:lvl2pPr>
            <a:lvl3pPr lvl="2" algn="l">
              <a:lnSpc>
                <a:spcPct val="100000"/>
              </a:lnSpc>
              <a:spcBef>
                <a:spcPts val="0"/>
              </a:spcBef>
              <a:spcAft>
                <a:spcPts val="0"/>
              </a:spcAft>
              <a:buClr>
                <a:schemeClr val="lt1"/>
              </a:buClr>
              <a:buSzPts val="2500"/>
              <a:buNone/>
              <a:defRPr>
                <a:solidFill>
                  <a:schemeClr val="lt1"/>
                </a:solidFill>
              </a:defRPr>
            </a:lvl3pPr>
            <a:lvl4pPr lvl="3" algn="l">
              <a:lnSpc>
                <a:spcPct val="100000"/>
              </a:lnSpc>
              <a:spcBef>
                <a:spcPts val="0"/>
              </a:spcBef>
              <a:spcAft>
                <a:spcPts val="0"/>
              </a:spcAft>
              <a:buClr>
                <a:schemeClr val="lt1"/>
              </a:buClr>
              <a:buSzPts val="2500"/>
              <a:buNone/>
              <a:defRPr>
                <a:solidFill>
                  <a:schemeClr val="lt1"/>
                </a:solidFill>
              </a:defRPr>
            </a:lvl4pPr>
            <a:lvl5pPr lvl="4" algn="l">
              <a:lnSpc>
                <a:spcPct val="100000"/>
              </a:lnSpc>
              <a:spcBef>
                <a:spcPts val="0"/>
              </a:spcBef>
              <a:spcAft>
                <a:spcPts val="0"/>
              </a:spcAft>
              <a:buClr>
                <a:schemeClr val="lt1"/>
              </a:buClr>
              <a:buSzPts val="2500"/>
              <a:buNone/>
              <a:defRPr>
                <a:solidFill>
                  <a:schemeClr val="lt1"/>
                </a:solidFill>
              </a:defRPr>
            </a:lvl5pPr>
            <a:lvl6pPr lvl="5" algn="l">
              <a:lnSpc>
                <a:spcPct val="100000"/>
              </a:lnSpc>
              <a:spcBef>
                <a:spcPts val="0"/>
              </a:spcBef>
              <a:spcAft>
                <a:spcPts val="0"/>
              </a:spcAft>
              <a:buClr>
                <a:schemeClr val="lt1"/>
              </a:buClr>
              <a:buSzPts val="2500"/>
              <a:buNone/>
              <a:defRPr>
                <a:solidFill>
                  <a:schemeClr val="lt1"/>
                </a:solidFill>
              </a:defRPr>
            </a:lvl6pPr>
            <a:lvl7pPr lvl="6" algn="l">
              <a:lnSpc>
                <a:spcPct val="100000"/>
              </a:lnSpc>
              <a:spcBef>
                <a:spcPts val="0"/>
              </a:spcBef>
              <a:spcAft>
                <a:spcPts val="0"/>
              </a:spcAft>
              <a:buClr>
                <a:schemeClr val="lt1"/>
              </a:buClr>
              <a:buSzPts val="2500"/>
              <a:buNone/>
              <a:defRPr>
                <a:solidFill>
                  <a:schemeClr val="lt1"/>
                </a:solidFill>
              </a:defRPr>
            </a:lvl7pPr>
            <a:lvl8pPr lvl="7" algn="l">
              <a:lnSpc>
                <a:spcPct val="100000"/>
              </a:lnSpc>
              <a:spcBef>
                <a:spcPts val="0"/>
              </a:spcBef>
              <a:spcAft>
                <a:spcPts val="0"/>
              </a:spcAft>
              <a:buClr>
                <a:schemeClr val="lt1"/>
              </a:buClr>
              <a:buSzPts val="2500"/>
              <a:buNone/>
              <a:defRPr>
                <a:solidFill>
                  <a:schemeClr val="lt1"/>
                </a:solidFill>
              </a:defRPr>
            </a:lvl8pPr>
            <a:lvl9pPr lvl="8" algn="l">
              <a:lnSpc>
                <a:spcPct val="100000"/>
              </a:lnSpc>
              <a:spcBef>
                <a:spcPts val="0"/>
              </a:spcBef>
              <a:spcAft>
                <a:spcPts val="0"/>
              </a:spcAft>
              <a:buClr>
                <a:schemeClr val="lt1"/>
              </a:buClr>
              <a:buSzPts val="2500"/>
              <a:buNone/>
              <a:defRPr>
                <a:solidFill>
                  <a:schemeClr val="lt1"/>
                </a:solidFill>
              </a:defRPr>
            </a:lvl9pPr>
          </a:lstStyle>
          <a:p/>
        </p:txBody>
      </p:sp>
      <p:sp>
        <p:nvSpPr>
          <p:cNvPr id="278" name="Google Shape;278;p40"/>
          <p:cNvSpPr txBox="1"/>
          <p:nvPr>
            <p:ph idx="1" type="body"/>
          </p:nvPr>
        </p:nvSpPr>
        <p:spPr>
          <a:xfrm>
            <a:off x="524043" y="2479913"/>
            <a:ext cx="3361800" cy="1126800"/>
          </a:xfrm>
          <a:prstGeom prst="rect">
            <a:avLst/>
          </a:prstGeom>
          <a:noFill/>
          <a:ln>
            <a:noFill/>
          </a:ln>
        </p:spPr>
        <p:txBody>
          <a:bodyPr anchorCtr="0" anchor="t" bIns="34275" lIns="68575" spcFirstLastPara="1" rIns="68575" wrap="square" tIns="34275">
            <a:noAutofit/>
          </a:bodyPr>
          <a:lstStyle>
            <a:lvl1pPr indent="-228600" lvl="0" marL="457200" algn="l">
              <a:lnSpc>
                <a:spcPct val="114000"/>
              </a:lnSpc>
              <a:spcBef>
                <a:spcPts val="800"/>
              </a:spcBef>
              <a:spcAft>
                <a:spcPts val="0"/>
              </a:spcAft>
              <a:buClr>
                <a:schemeClr val="lt1"/>
              </a:buClr>
              <a:buSzPts val="1500"/>
              <a:buNone/>
              <a:defRPr b="0" i="0" sz="1500">
                <a:solidFill>
                  <a:schemeClr val="lt1"/>
                </a:solidFill>
                <a:latin typeface="Poppins"/>
                <a:ea typeface="Poppins"/>
                <a:cs typeface="Poppins"/>
                <a:sym typeface="Poppins"/>
              </a:defRPr>
            </a:lvl1pPr>
            <a:lvl2pPr indent="-228600" lvl="1" marL="914400" algn="l">
              <a:lnSpc>
                <a:spcPct val="114000"/>
              </a:lnSpc>
              <a:spcBef>
                <a:spcPts val="400"/>
              </a:spcBef>
              <a:spcAft>
                <a:spcPts val="0"/>
              </a:spcAft>
              <a:buClr>
                <a:schemeClr val="lt1"/>
              </a:buClr>
              <a:buSzPts val="1500"/>
              <a:buNone/>
              <a:defRPr sz="1500">
                <a:solidFill>
                  <a:schemeClr val="lt1"/>
                </a:solidFill>
              </a:defRPr>
            </a:lvl2pPr>
            <a:lvl3pPr indent="-228600" lvl="2" marL="1371600" algn="l">
              <a:lnSpc>
                <a:spcPct val="114000"/>
              </a:lnSpc>
              <a:spcBef>
                <a:spcPts val="400"/>
              </a:spcBef>
              <a:spcAft>
                <a:spcPts val="0"/>
              </a:spcAft>
              <a:buClr>
                <a:schemeClr val="lt1"/>
              </a:buClr>
              <a:buSzPts val="1400"/>
              <a:buNone/>
              <a:defRPr sz="1400">
                <a:solidFill>
                  <a:schemeClr val="lt1"/>
                </a:solidFill>
              </a:defRPr>
            </a:lvl3pPr>
            <a:lvl4pPr indent="-228600" lvl="3" marL="1828800" algn="l">
              <a:lnSpc>
                <a:spcPct val="114000"/>
              </a:lnSpc>
              <a:spcBef>
                <a:spcPts val="400"/>
              </a:spcBef>
              <a:spcAft>
                <a:spcPts val="0"/>
              </a:spcAft>
              <a:buClr>
                <a:schemeClr val="lt1"/>
              </a:buClr>
              <a:buSzPts val="1200"/>
              <a:buNone/>
              <a:defRPr sz="1200">
                <a:solidFill>
                  <a:schemeClr val="lt1"/>
                </a:solidFill>
              </a:defRPr>
            </a:lvl4pPr>
            <a:lvl5pPr indent="-228600" lvl="4" marL="2286000" algn="l">
              <a:lnSpc>
                <a:spcPct val="114000"/>
              </a:lnSpc>
              <a:spcBef>
                <a:spcPts val="400"/>
              </a:spcBef>
              <a:spcAft>
                <a:spcPts val="0"/>
              </a:spcAft>
              <a:buClr>
                <a:schemeClr val="lt1"/>
              </a:buClr>
              <a:buSzPts val="1200"/>
              <a:buNone/>
              <a:defRPr sz="1200">
                <a:solidFill>
                  <a:schemeClr val="lt1"/>
                </a:solidFill>
              </a:defRPr>
            </a:lvl5pPr>
            <a:lvl6pPr indent="-228600" lvl="5" marL="2743200" algn="l">
              <a:lnSpc>
                <a:spcPct val="90000"/>
              </a:lnSpc>
              <a:spcBef>
                <a:spcPts val="400"/>
              </a:spcBef>
              <a:spcAft>
                <a:spcPts val="0"/>
              </a:spcAft>
              <a:buClr>
                <a:schemeClr val="lt1"/>
              </a:buClr>
              <a:buSzPts val="1200"/>
              <a:buNone/>
              <a:defRPr sz="1200">
                <a:solidFill>
                  <a:schemeClr val="lt1"/>
                </a:solidFill>
              </a:defRPr>
            </a:lvl6pPr>
            <a:lvl7pPr indent="-228600" lvl="6" marL="3200400" algn="l">
              <a:lnSpc>
                <a:spcPct val="90000"/>
              </a:lnSpc>
              <a:spcBef>
                <a:spcPts val="400"/>
              </a:spcBef>
              <a:spcAft>
                <a:spcPts val="0"/>
              </a:spcAft>
              <a:buClr>
                <a:schemeClr val="lt1"/>
              </a:buClr>
              <a:buSzPts val="1200"/>
              <a:buNone/>
              <a:defRPr sz="1200">
                <a:solidFill>
                  <a:schemeClr val="lt1"/>
                </a:solidFill>
              </a:defRPr>
            </a:lvl7pPr>
            <a:lvl8pPr indent="-228600" lvl="7" marL="3657600" algn="l">
              <a:lnSpc>
                <a:spcPct val="90000"/>
              </a:lnSpc>
              <a:spcBef>
                <a:spcPts val="400"/>
              </a:spcBef>
              <a:spcAft>
                <a:spcPts val="0"/>
              </a:spcAft>
              <a:buClr>
                <a:schemeClr val="lt1"/>
              </a:buClr>
              <a:buSzPts val="1200"/>
              <a:buNone/>
              <a:defRPr sz="1200">
                <a:solidFill>
                  <a:schemeClr val="lt1"/>
                </a:solidFill>
              </a:defRPr>
            </a:lvl8pPr>
            <a:lvl9pPr indent="-228600" lvl="8" marL="4114800" algn="l">
              <a:lnSpc>
                <a:spcPct val="90000"/>
              </a:lnSpc>
              <a:spcBef>
                <a:spcPts val="400"/>
              </a:spcBef>
              <a:spcAft>
                <a:spcPts val="0"/>
              </a:spcAft>
              <a:buClr>
                <a:schemeClr val="lt1"/>
              </a:buClr>
              <a:buSzPts val="1200"/>
              <a:buNone/>
              <a:defRPr sz="1200">
                <a:solidFill>
                  <a:schemeClr val="lt1"/>
                </a:solidFill>
              </a:defRPr>
            </a:lvl9pPr>
          </a:lstStyle>
          <a:p/>
        </p:txBody>
      </p:sp>
      <p:pic>
        <p:nvPicPr>
          <p:cNvPr id="279" name="Google Shape;279;p40"/>
          <p:cNvPicPr preferRelativeResize="0"/>
          <p:nvPr/>
        </p:nvPicPr>
        <p:blipFill rotWithShape="1">
          <a:blip r:embed="rId4">
            <a:alphaModFix/>
          </a:blip>
          <a:srcRect b="0" l="0" r="0" t="0"/>
          <a:stretch/>
        </p:blipFill>
        <p:spPr>
          <a:xfrm>
            <a:off x="685440" y="834950"/>
            <a:ext cx="2962425" cy="154726"/>
          </a:xfrm>
          <a:prstGeom prst="rect">
            <a:avLst/>
          </a:prstGeom>
          <a:noFill/>
          <a:ln>
            <a:noFill/>
          </a:ln>
        </p:spPr>
      </p:pic>
      <p:sp>
        <p:nvSpPr>
          <p:cNvPr id="280" name="Google Shape;280;p40"/>
          <p:cNvSpPr txBox="1"/>
          <p:nvPr/>
        </p:nvSpPr>
        <p:spPr>
          <a:xfrm>
            <a:off x="571500" y="4514300"/>
            <a:ext cx="3000000" cy="2925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700"/>
              <a:buFont typeface="Arial"/>
              <a:buNone/>
            </a:pPr>
            <a:r>
              <a:rPr b="0" i="0" lang="en" sz="700" u="none" cap="none" strike="noStrike">
                <a:solidFill>
                  <a:srgbClr val="FFFFFF"/>
                </a:solidFill>
                <a:latin typeface="Poppins"/>
                <a:ea typeface="Poppins"/>
                <a:cs typeface="Poppins"/>
                <a:sym typeface="Poppins"/>
              </a:rPr>
              <a:t>© 2026 Mitratech. All Rights Reserved.</a:t>
            </a:r>
            <a:endParaRPr b="0" i="0" sz="700" u="none" cap="none" strike="noStrike">
              <a:solidFill>
                <a:srgbClr val="FFFFFF"/>
              </a:solidFill>
              <a:latin typeface="Poppins"/>
              <a:ea typeface="Poppins"/>
              <a:cs typeface="Poppins"/>
              <a:sym typeface="Poppins"/>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Meet the team - 8">
  <p:cSld name="1_Meet the team - 8">
    <p:bg>
      <p:bgPr>
        <a:gradFill>
          <a:gsLst>
            <a:gs pos="0">
              <a:srgbClr val="020B31"/>
            </a:gs>
            <a:gs pos="100000">
              <a:srgbClr val="001848"/>
            </a:gs>
          </a:gsLst>
          <a:lin ang="5400012" scaled="0"/>
        </a:gradFill>
      </p:bgPr>
    </p:bg>
    <p:spTree>
      <p:nvGrpSpPr>
        <p:cNvPr id="281" name="Shape 281"/>
        <p:cNvGrpSpPr/>
        <p:nvPr/>
      </p:nvGrpSpPr>
      <p:grpSpPr>
        <a:xfrm>
          <a:off x="0" y="0"/>
          <a:ext cx="0" cy="0"/>
          <a:chOff x="0" y="0"/>
          <a:chExt cx="0" cy="0"/>
        </a:xfrm>
      </p:grpSpPr>
      <p:pic>
        <p:nvPicPr>
          <p:cNvPr id="282" name="Google Shape;282;p41"/>
          <p:cNvPicPr preferRelativeResize="0"/>
          <p:nvPr/>
        </p:nvPicPr>
        <p:blipFill rotWithShape="1">
          <a:blip r:embed="rId2">
            <a:alphaModFix/>
          </a:blip>
          <a:srcRect b="0" l="0" r="0" t="0"/>
          <a:stretch/>
        </p:blipFill>
        <p:spPr>
          <a:xfrm>
            <a:off x="3548" y="0"/>
            <a:ext cx="9140450" cy="5145498"/>
          </a:xfrm>
          <a:prstGeom prst="rect">
            <a:avLst/>
          </a:prstGeom>
          <a:noFill/>
          <a:ln>
            <a:noFill/>
          </a:ln>
        </p:spPr>
      </p:pic>
      <p:sp>
        <p:nvSpPr>
          <p:cNvPr id="283" name="Google Shape;283;p41"/>
          <p:cNvSpPr/>
          <p:nvPr/>
        </p:nvSpPr>
        <p:spPr>
          <a:xfrm>
            <a:off x="7960661" y="4795767"/>
            <a:ext cx="903900" cy="171300"/>
          </a:xfrm>
          <a:prstGeom prst="rect">
            <a:avLst/>
          </a:prstGeom>
          <a:solidFill>
            <a:srgbClr val="00174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013"/>
              <a:buFont typeface="Arial"/>
              <a:buNone/>
            </a:pPr>
            <a:r>
              <a:t/>
            </a:r>
            <a:endParaRPr b="1" i="0" sz="1013" u="none" cap="none" strike="noStrike">
              <a:solidFill>
                <a:srgbClr val="FFFFFF"/>
              </a:solidFill>
              <a:latin typeface="Poppins SemiBold"/>
              <a:ea typeface="Poppins SemiBold"/>
              <a:cs typeface="Poppins SemiBold"/>
              <a:sym typeface="Poppins SemiBold"/>
            </a:endParaRPr>
          </a:p>
        </p:txBody>
      </p:sp>
      <p:sp>
        <p:nvSpPr>
          <p:cNvPr id="284" name="Google Shape;284;p41"/>
          <p:cNvSpPr txBox="1"/>
          <p:nvPr>
            <p:ph type="title"/>
          </p:nvPr>
        </p:nvSpPr>
        <p:spPr>
          <a:xfrm>
            <a:off x="194600" y="1172250"/>
            <a:ext cx="2057100" cy="845700"/>
          </a:xfrm>
          <a:prstGeom prst="rect">
            <a:avLst/>
          </a:prstGeom>
          <a:noFill/>
          <a:ln>
            <a:noFill/>
          </a:ln>
        </p:spPr>
        <p:txBody>
          <a:bodyPr anchorCtr="0" anchor="t" bIns="34275" lIns="68575" spcFirstLastPara="1" rIns="68575" wrap="square" tIns="34275">
            <a:normAutofit/>
          </a:bodyPr>
          <a:lstStyle>
            <a:lvl1pPr lvl="0" algn="ctr">
              <a:lnSpc>
                <a:spcPct val="100000"/>
              </a:lnSpc>
              <a:spcBef>
                <a:spcPts val="0"/>
              </a:spcBef>
              <a:spcAft>
                <a:spcPts val="0"/>
              </a:spcAft>
              <a:buSzPts val="2500"/>
              <a:buNone/>
              <a:defRPr b="1" i="0" sz="2400">
                <a:solidFill>
                  <a:schemeClr val="lt1"/>
                </a:solidFill>
                <a:latin typeface="Poppins SemiBold"/>
                <a:ea typeface="Poppins SemiBold"/>
                <a:cs typeface="Poppins SemiBold"/>
                <a:sym typeface="Poppins SemiBold"/>
              </a:defRPr>
            </a:lvl1pPr>
            <a:lvl2pPr lvl="1" algn="l">
              <a:lnSpc>
                <a:spcPct val="100000"/>
              </a:lnSpc>
              <a:spcBef>
                <a:spcPts val="0"/>
              </a:spcBef>
              <a:spcAft>
                <a:spcPts val="0"/>
              </a:spcAft>
              <a:buSzPts val="2500"/>
              <a:buNone/>
              <a:defRPr/>
            </a:lvl2pPr>
            <a:lvl3pPr lvl="2" algn="l">
              <a:lnSpc>
                <a:spcPct val="100000"/>
              </a:lnSpc>
              <a:spcBef>
                <a:spcPts val="0"/>
              </a:spcBef>
              <a:spcAft>
                <a:spcPts val="0"/>
              </a:spcAft>
              <a:buSzPts val="2500"/>
              <a:buNone/>
              <a:defRPr/>
            </a:lvl3pPr>
            <a:lvl4pPr lvl="3" algn="l">
              <a:lnSpc>
                <a:spcPct val="100000"/>
              </a:lnSpc>
              <a:spcBef>
                <a:spcPts val="0"/>
              </a:spcBef>
              <a:spcAft>
                <a:spcPts val="0"/>
              </a:spcAft>
              <a:buSzPts val="2500"/>
              <a:buNone/>
              <a:defRPr/>
            </a:lvl4pPr>
            <a:lvl5pPr lvl="4" algn="l">
              <a:lnSpc>
                <a:spcPct val="100000"/>
              </a:lnSpc>
              <a:spcBef>
                <a:spcPts val="0"/>
              </a:spcBef>
              <a:spcAft>
                <a:spcPts val="0"/>
              </a:spcAft>
              <a:buSzPts val="2500"/>
              <a:buNone/>
              <a:defRPr/>
            </a:lvl5pPr>
            <a:lvl6pPr lvl="5" algn="l">
              <a:lnSpc>
                <a:spcPct val="100000"/>
              </a:lnSpc>
              <a:spcBef>
                <a:spcPts val="0"/>
              </a:spcBef>
              <a:spcAft>
                <a:spcPts val="0"/>
              </a:spcAft>
              <a:buSzPts val="2500"/>
              <a:buNone/>
              <a:defRPr/>
            </a:lvl6pPr>
            <a:lvl7pPr lvl="6" algn="l">
              <a:lnSpc>
                <a:spcPct val="100000"/>
              </a:lnSpc>
              <a:spcBef>
                <a:spcPts val="0"/>
              </a:spcBef>
              <a:spcAft>
                <a:spcPts val="0"/>
              </a:spcAft>
              <a:buSzPts val="2500"/>
              <a:buNone/>
              <a:defRPr/>
            </a:lvl7pPr>
            <a:lvl8pPr lvl="7" algn="l">
              <a:lnSpc>
                <a:spcPct val="100000"/>
              </a:lnSpc>
              <a:spcBef>
                <a:spcPts val="0"/>
              </a:spcBef>
              <a:spcAft>
                <a:spcPts val="0"/>
              </a:spcAft>
              <a:buSzPts val="2500"/>
              <a:buNone/>
              <a:defRPr/>
            </a:lvl8pPr>
            <a:lvl9pPr lvl="8" algn="l">
              <a:lnSpc>
                <a:spcPct val="100000"/>
              </a:lnSpc>
              <a:spcBef>
                <a:spcPts val="0"/>
              </a:spcBef>
              <a:spcAft>
                <a:spcPts val="0"/>
              </a:spcAft>
              <a:buSzPts val="2500"/>
              <a:buNone/>
              <a:defRPr/>
            </a:lvl9pPr>
          </a:lstStyle>
          <a:p/>
        </p:txBody>
      </p:sp>
      <p:sp>
        <p:nvSpPr>
          <p:cNvPr id="285" name="Google Shape;285;p41"/>
          <p:cNvSpPr/>
          <p:nvPr>
            <p:ph idx="2" type="pic"/>
          </p:nvPr>
        </p:nvSpPr>
        <p:spPr>
          <a:xfrm>
            <a:off x="2553541" y="374629"/>
            <a:ext cx="1220400" cy="1220400"/>
          </a:xfrm>
          <a:prstGeom prst="ellipse">
            <a:avLst/>
          </a:prstGeom>
          <a:solidFill>
            <a:schemeClr val="lt1"/>
          </a:solidFill>
          <a:ln cap="flat" cmpd="sng" w="76200">
            <a:solidFill>
              <a:schemeClr val="lt1"/>
            </a:solidFill>
            <a:prstDash val="solid"/>
            <a:round/>
            <a:headEnd len="sm" w="sm" type="none"/>
            <a:tailEnd len="sm" w="sm" type="none"/>
          </a:ln>
          <a:effectLst>
            <a:outerShdw blurRad="63500" sx="102000" rotWithShape="0" algn="ctr" sy="102000">
              <a:srgbClr val="000000">
                <a:alpha val="7059"/>
              </a:srgbClr>
            </a:outerShdw>
          </a:effectLst>
        </p:spPr>
      </p:sp>
      <p:sp>
        <p:nvSpPr>
          <p:cNvPr id="286" name="Google Shape;286;p41"/>
          <p:cNvSpPr/>
          <p:nvPr>
            <p:ph idx="3" type="pic"/>
          </p:nvPr>
        </p:nvSpPr>
        <p:spPr>
          <a:xfrm>
            <a:off x="4177273" y="374629"/>
            <a:ext cx="1220400" cy="1220400"/>
          </a:xfrm>
          <a:prstGeom prst="ellipse">
            <a:avLst/>
          </a:prstGeom>
          <a:solidFill>
            <a:schemeClr val="lt1"/>
          </a:solidFill>
          <a:ln cap="flat" cmpd="sng" w="76200">
            <a:solidFill>
              <a:schemeClr val="lt1"/>
            </a:solidFill>
            <a:prstDash val="solid"/>
            <a:round/>
            <a:headEnd len="sm" w="sm" type="none"/>
            <a:tailEnd len="sm" w="sm" type="none"/>
          </a:ln>
          <a:effectLst>
            <a:outerShdw blurRad="63500" sx="102000" rotWithShape="0" algn="ctr" sy="102000">
              <a:srgbClr val="000000">
                <a:alpha val="7059"/>
              </a:srgbClr>
            </a:outerShdw>
          </a:effectLst>
        </p:spPr>
      </p:sp>
      <p:sp>
        <p:nvSpPr>
          <p:cNvPr id="287" name="Google Shape;287;p41"/>
          <p:cNvSpPr/>
          <p:nvPr>
            <p:ph idx="4" type="pic"/>
          </p:nvPr>
        </p:nvSpPr>
        <p:spPr>
          <a:xfrm>
            <a:off x="5801005" y="374629"/>
            <a:ext cx="1220400" cy="1220400"/>
          </a:xfrm>
          <a:prstGeom prst="ellipse">
            <a:avLst/>
          </a:prstGeom>
          <a:solidFill>
            <a:schemeClr val="lt1"/>
          </a:solidFill>
          <a:ln cap="flat" cmpd="sng" w="76200">
            <a:solidFill>
              <a:schemeClr val="lt1"/>
            </a:solidFill>
            <a:prstDash val="solid"/>
            <a:round/>
            <a:headEnd len="sm" w="sm" type="none"/>
            <a:tailEnd len="sm" w="sm" type="none"/>
          </a:ln>
          <a:effectLst>
            <a:outerShdw blurRad="63500" sx="102000" rotWithShape="0" algn="ctr" sy="102000">
              <a:srgbClr val="000000">
                <a:alpha val="7059"/>
              </a:srgbClr>
            </a:outerShdw>
          </a:effectLst>
        </p:spPr>
      </p:sp>
      <p:sp>
        <p:nvSpPr>
          <p:cNvPr id="288" name="Google Shape;288;p41"/>
          <p:cNvSpPr/>
          <p:nvPr>
            <p:ph idx="5" type="pic"/>
          </p:nvPr>
        </p:nvSpPr>
        <p:spPr>
          <a:xfrm>
            <a:off x="7424738" y="374629"/>
            <a:ext cx="1220400" cy="1220400"/>
          </a:xfrm>
          <a:prstGeom prst="ellipse">
            <a:avLst/>
          </a:prstGeom>
          <a:solidFill>
            <a:schemeClr val="lt1"/>
          </a:solidFill>
          <a:ln cap="flat" cmpd="sng" w="76200">
            <a:solidFill>
              <a:schemeClr val="lt1"/>
            </a:solidFill>
            <a:prstDash val="solid"/>
            <a:round/>
            <a:headEnd len="sm" w="sm" type="none"/>
            <a:tailEnd len="sm" w="sm" type="none"/>
          </a:ln>
          <a:effectLst>
            <a:outerShdw blurRad="63500" sx="102000" rotWithShape="0" algn="ctr" sy="102000">
              <a:srgbClr val="000000">
                <a:alpha val="7059"/>
              </a:srgbClr>
            </a:outerShdw>
          </a:effectLst>
        </p:spPr>
      </p:sp>
      <p:sp>
        <p:nvSpPr>
          <p:cNvPr id="289" name="Google Shape;289;p41"/>
          <p:cNvSpPr/>
          <p:nvPr>
            <p:ph idx="6" type="pic"/>
          </p:nvPr>
        </p:nvSpPr>
        <p:spPr>
          <a:xfrm>
            <a:off x="2553541" y="2679367"/>
            <a:ext cx="1220400" cy="1220400"/>
          </a:xfrm>
          <a:prstGeom prst="ellipse">
            <a:avLst/>
          </a:prstGeom>
          <a:solidFill>
            <a:schemeClr val="lt1"/>
          </a:solidFill>
          <a:ln cap="flat" cmpd="sng" w="76200">
            <a:solidFill>
              <a:schemeClr val="lt1"/>
            </a:solidFill>
            <a:prstDash val="solid"/>
            <a:round/>
            <a:headEnd len="sm" w="sm" type="none"/>
            <a:tailEnd len="sm" w="sm" type="none"/>
          </a:ln>
          <a:effectLst>
            <a:outerShdw blurRad="63500" sx="102000" rotWithShape="0" algn="ctr" sy="102000">
              <a:srgbClr val="000000">
                <a:alpha val="7059"/>
              </a:srgbClr>
            </a:outerShdw>
          </a:effectLst>
        </p:spPr>
      </p:sp>
      <p:sp>
        <p:nvSpPr>
          <p:cNvPr id="290" name="Google Shape;290;p41"/>
          <p:cNvSpPr/>
          <p:nvPr>
            <p:ph idx="7" type="pic"/>
          </p:nvPr>
        </p:nvSpPr>
        <p:spPr>
          <a:xfrm>
            <a:off x="4177273" y="2679367"/>
            <a:ext cx="1220400" cy="1220400"/>
          </a:xfrm>
          <a:prstGeom prst="ellipse">
            <a:avLst/>
          </a:prstGeom>
          <a:solidFill>
            <a:schemeClr val="lt1"/>
          </a:solidFill>
          <a:ln cap="flat" cmpd="sng" w="76200">
            <a:solidFill>
              <a:schemeClr val="lt1"/>
            </a:solidFill>
            <a:prstDash val="solid"/>
            <a:round/>
            <a:headEnd len="sm" w="sm" type="none"/>
            <a:tailEnd len="sm" w="sm" type="none"/>
          </a:ln>
          <a:effectLst>
            <a:outerShdw blurRad="63500" sx="102000" rotWithShape="0" algn="ctr" sy="102000">
              <a:srgbClr val="000000">
                <a:alpha val="7059"/>
              </a:srgbClr>
            </a:outerShdw>
          </a:effectLst>
        </p:spPr>
      </p:sp>
      <p:sp>
        <p:nvSpPr>
          <p:cNvPr id="291" name="Google Shape;291;p41"/>
          <p:cNvSpPr/>
          <p:nvPr>
            <p:ph idx="8" type="pic"/>
          </p:nvPr>
        </p:nvSpPr>
        <p:spPr>
          <a:xfrm>
            <a:off x="5801005" y="2679367"/>
            <a:ext cx="1220400" cy="1220400"/>
          </a:xfrm>
          <a:prstGeom prst="ellipse">
            <a:avLst/>
          </a:prstGeom>
          <a:solidFill>
            <a:schemeClr val="lt1"/>
          </a:solidFill>
          <a:ln cap="flat" cmpd="sng" w="76200">
            <a:solidFill>
              <a:schemeClr val="lt1"/>
            </a:solidFill>
            <a:prstDash val="solid"/>
            <a:round/>
            <a:headEnd len="sm" w="sm" type="none"/>
            <a:tailEnd len="sm" w="sm" type="none"/>
          </a:ln>
          <a:effectLst>
            <a:outerShdw blurRad="63500" sx="102000" rotWithShape="0" algn="ctr" sy="102000">
              <a:srgbClr val="000000">
                <a:alpha val="7059"/>
              </a:srgbClr>
            </a:outerShdw>
          </a:effectLst>
        </p:spPr>
      </p:sp>
      <p:sp>
        <p:nvSpPr>
          <p:cNvPr id="292" name="Google Shape;292;p41"/>
          <p:cNvSpPr/>
          <p:nvPr>
            <p:ph idx="9" type="pic"/>
          </p:nvPr>
        </p:nvSpPr>
        <p:spPr>
          <a:xfrm>
            <a:off x="7424738" y="2679367"/>
            <a:ext cx="1220400" cy="1220400"/>
          </a:xfrm>
          <a:prstGeom prst="ellipse">
            <a:avLst/>
          </a:prstGeom>
          <a:solidFill>
            <a:schemeClr val="lt1"/>
          </a:solidFill>
          <a:ln cap="flat" cmpd="sng" w="76200">
            <a:solidFill>
              <a:schemeClr val="lt1"/>
            </a:solidFill>
            <a:prstDash val="solid"/>
            <a:round/>
            <a:headEnd len="sm" w="sm" type="none"/>
            <a:tailEnd len="sm" w="sm" type="none"/>
          </a:ln>
          <a:effectLst>
            <a:outerShdw blurRad="63500" sx="102000" rotWithShape="0" algn="ctr" sy="102000">
              <a:srgbClr val="000000">
                <a:alpha val="7059"/>
              </a:srgbClr>
            </a:outerShdw>
          </a:effectLst>
        </p:spPr>
      </p:sp>
      <p:sp>
        <p:nvSpPr>
          <p:cNvPr id="293" name="Google Shape;293;p41"/>
          <p:cNvSpPr txBox="1"/>
          <p:nvPr>
            <p:ph idx="1" type="body"/>
          </p:nvPr>
        </p:nvSpPr>
        <p:spPr>
          <a:xfrm>
            <a:off x="2286086" y="1758730"/>
            <a:ext cx="1446600" cy="298800"/>
          </a:xfrm>
          <a:prstGeom prst="rect">
            <a:avLst/>
          </a:prstGeom>
          <a:noFill/>
          <a:ln>
            <a:noFill/>
          </a:ln>
        </p:spPr>
        <p:txBody>
          <a:bodyPr anchorCtr="0" anchor="ctr" bIns="34275" lIns="68575" spcFirstLastPara="1" rIns="68575" wrap="square" tIns="34275">
            <a:noAutofit/>
          </a:bodyPr>
          <a:lstStyle>
            <a:lvl1pPr indent="-228600" lvl="0" marL="457200" algn="ctr">
              <a:lnSpc>
                <a:spcPct val="115000"/>
              </a:lnSpc>
              <a:spcBef>
                <a:spcPts val="800"/>
              </a:spcBef>
              <a:spcAft>
                <a:spcPts val="0"/>
              </a:spcAft>
              <a:buSzPts val="2100"/>
              <a:buNone/>
              <a:defRPr b="1" i="0" sz="1050">
                <a:solidFill>
                  <a:schemeClr val="lt1"/>
                </a:solidFill>
                <a:latin typeface="Poppins SemiBold"/>
                <a:ea typeface="Poppins SemiBold"/>
                <a:cs typeface="Poppins SemiBold"/>
                <a:sym typeface="Poppins SemiBold"/>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sp>
        <p:nvSpPr>
          <p:cNvPr id="294" name="Google Shape;294;p41"/>
          <p:cNvSpPr txBox="1"/>
          <p:nvPr>
            <p:ph idx="13" type="body"/>
          </p:nvPr>
        </p:nvSpPr>
        <p:spPr>
          <a:xfrm>
            <a:off x="2286086" y="2092838"/>
            <a:ext cx="1446600" cy="298800"/>
          </a:xfrm>
          <a:prstGeom prst="rect">
            <a:avLst/>
          </a:prstGeom>
          <a:noFill/>
          <a:ln>
            <a:noFill/>
          </a:ln>
        </p:spPr>
        <p:txBody>
          <a:bodyPr anchorCtr="0" anchor="ctr" bIns="34275" lIns="68575" spcFirstLastPara="1" rIns="68575" wrap="square" tIns="34275">
            <a:normAutofit/>
          </a:bodyPr>
          <a:lstStyle>
            <a:lvl1pPr indent="-228600" lvl="0" marL="457200" algn="ctr">
              <a:lnSpc>
                <a:spcPct val="115000"/>
              </a:lnSpc>
              <a:spcBef>
                <a:spcPts val="800"/>
              </a:spcBef>
              <a:spcAft>
                <a:spcPts val="0"/>
              </a:spcAft>
              <a:buSzPts val="2100"/>
              <a:buNone/>
              <a:defRPr b="0" i="0" sz="900">
                <a:solidFill>
                  <a:schemeClr val="lt1"/>
                </a:solidFill>
                <a:latin typeface="Poppins"/>
                <a:ea typeface="Poppins"/>
                <a:cs typeface="Poppins"/>
                <a:sym typeface="Poppins"/>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sp>
        <p:nvSpPr>
          <p:cNvPr id="295" name="Google Shape;295;p41"/>
          <p:cNvSpPr txBox="1"/>
          <p:nvPr>
            <p:ph idx="14" type="body"/>
          </p:nvPr>
        </p:nvSpPr>
        <p:spPr>
          <a:xfrm>
            <a:off x="2286086" y="4062314"/>
            <a:ext cx="1446600" cy="298800"/>
          </a:xfrm>
          <a:prstGeom prst="rect">
            <a:avLst/>
          </a:prstGeom>
          <a:noFill/>
          <a:ln>
            <a:noFill/>
          </a:ln>
        </p:spPr>
        <p:txBody>
          <a:bodyPr anchorCtr="0" anchor="ctr" bIns="34275" lIns="68575" spcFirstLastPara="1" rIns="68575" wrap="square" tIns="34275">
            <a:noAutofit/>
          </a:bodyPr>
          <a:lstStyle>
            <a:lvl1pPr indent="-228600" lvl="0" marL="457200" algn="ctr">
              <a:lnSpc>
                <a:spcPct val="115000"/>
              </a:lnSpc>
              <a:spcBef>
                <a:spcPts val="800"/>
              </a:spcBef>
              <a:spcAft>
                <a:spcPts val="0"/>
              </a:spcAft>
              <a:buSzPts val="2100"/>
              <a:buNone/>
              <a:defRPr b="1" i="0" sz="1050">
                <a:solidFill>
                  <a:schemeClr val="lt1"/>
                </a:solidFill>
                <a:latin typeface="Poppins SemiBold"/>
                <a:ea typeface="Poppins SemiBold"/>
                <a:cs typeface="Poppins SemiBold"/>
                <a:sym typeface="Poppins SemiBold"/>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sp>
        <p:nvSpPr>
          <p:cNvPr id="296" name="Google Shape;296;p41"/>
          <p:cNvSpPr txBox="1"/>
          <p:nvPr>
            <p:ph idx="15" type="body"/>
          </p:nvPr>
        </p:nvSpPr>
        <p:spPr>
          <a:xfrm>
            <a:off x="2286086" y="4396422"/>
            <a:ext cx="1446600" cy="298800"/>
          </a:xfrm>
          <a:prstGeom prst="rect">
            <a:avLst/>
          </a:prstGeom>
          <a:noFill/>
          <a:ln>
            <a:noFill/>
          </a:ln>
        </p:spPr>
        <p:txBody>
          <a:bodyPr anchorCtr="0" anchor="ctr" bIns="34275" lIns="68575" spcFirstLastPara="1" rIns="68575" wrap="square" tIns="34275">
            <a:normAutofit/>
          </a:bodyPr>
          <a:lstStyle>
            <a:lvl1pPr indent="-228600" lvl="0" marL="457200" algn="ctr">
              <a:lnSpc>
                <a:spcPct val="115000"/>
              </a:lnSpc>
              <a:spcBef>
                <a:spcPts val="800"/>
              </a:spcBef>
              <a:spcAft>
                <a:spcPts val="0"/>
              </a:spcAft>
              <a:buSzPts val="2100"/>
              <a:buNone/>
              <a:defRPr b="0" i="0" sz="900">
                <a:solidFill>
                  <a:schemeClr val="lt1"/>
                </a:solidFill>
                <a:latin typeface="Poppins"/>
                <a:ea typeface="Poppins"/>
                <a:cs typeface="Poppins"/>
                <a:sym typeface="Poppins"/>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sp>
        <p:nvSpPr>
          <p:cNvPr id="297" name="Google Shape;297;p41"/>
          <p:cNvSpPr txBox="1"/>
          <p:nvPr>
            <p:ph idx="16" type="body"/>
          </p:nvPr>
        </p:nvSpPr>
        <p:spPr>
          <a:xfrm>
            <a:off x="3921455" y="1758730"/>
            <a:ext cx="1446600" cy="298800"/>
          </a:xfrm>
          <a:prstGeom prst="rect">
            <a:avLst/>
          </a:prstGeom>
          <a:noFill/>
          <a:ln>
            <a:noFill/>
          </a:ln>
        </p:spPr>
        <p:txBody>
          <a:bodyPr anchorCtr="0" anchor="ctr" bIns="34275" lIns="68575" spcFirstLastPara="1" rIns="68575" wrap="square" tIns="34275">
            <a:noAutofit/>
          </a:bodyPr>
          <a:lstStyle>
            <a:lvl1pPr indent="-228600" lvl="0" marL="457200" algn="ctr">
              <a:lnSpc>
                <a:spcPct val="115000"/>
              </a:lnSpc>
              <a:spcBef>
                <a:spcPts val="800"/>
              </a:spcBef>
              <a:spcAft>
                <a:spcPts val="0"/>
              </a:spcAft>
              <a:buSzPts val="2100"/>
              <a:buNone/>
              <a:defRPr b="1" i="0" sz="1050">
                <a:solidFill>
                  <a:schemeClr val="lt1"/>
                </a:solidFill>
                <a:latin typeface="Poppins SemiBold"/>
                <a:ea typeface="Poppins SemiBold"/>
                <a:cs typeface="Poppins SemiBold"/>
                <a:sym typeface="Poppins SemiBold"/>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sp>
        <p:nvSpPr>
          <p:cNvPr id="298" name="Google Shape;298;p41"/>
          <p:cNvSpPr txBox="1"/>
          <p:nvPr>
            <p:ph idx="17" type="body"/>
          </p:nvPr>
        </p:nvSpPr>
        <p:spPr>
          <a:xfrm>
            <a:off x="3921455" y="2092838"/>
            <a:ext cx="1446600" cy="298800"/>
          </a:xfrm>
          <a:prstGeom prst="rect">
            <a:avLst/>
          </a:prstGeom>
          <a:noFill/>
          <a:ln>
            <a:noFill/>
          </a:ln>
        </p:spPr>
        <p:txBody>
          <a:bodyPr anchorCtr="0" anchor="ctr" bIns="34275" lIns="68575" spcFirstLastPara="1" rIns="68575" wrap="square" tIns="34275">
            <a:normAutofit/>
          </a:bodyPr>
          <a:lstStyle>
            <a:lvl1pPr indent="-228600" lvl="0" marL="457200" algn="ctr">
              <a:lnSpc>
                <a:spcPct val="115000"/>
              </a:lnSpc>
              <a:spcBef>
                <a:spcPts val="800"/>
              </a:spcBef>
              <a:spcAft>
                <a:spcPts val="0"/>
              </a:spcAft>
              <a:buSzPts val="2100"/>
              <a:buNone/>
              <a:defRPr b="0" i="0" sz="900">
                <a:solidFill>
                  <a:schemeClr val="lt1"/>
                </a:solidFill>
                <a:latin typeface="Poppins"/>
                <a:ea typeface="Poppins"/>
                <a:cs typeface="Poppins"/>
                <a:sym typeface="Poppins"/>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sp>
        <p:nvSpPr>
          <p:cNvPr id="299" name="Google Shape;299;p41"/>
          <p:cNvSpPr txBox="1"/>
          <p:nvPr>
            <p:ph idx="18" type="body"/>
          </p:nvPr>
        </p:nvSpPr>
        <p:spPr>
          <a:xfrm>
            <a:off x="3921455" y="4062314"/>
            <a:ext cx="1446600" cy="298800"/>
          </a:xfrm>
          <a:prstGeom prst="rect">
            <a:avLst/>
          </a:prstGeom>
          <a:noFill/>
          <a:ln>
            <a:noFill/>
          </a:ln>
        </p:spPr>
        <p:txBody>
          <a:bodyPr anchorCtr="0" anchor="ctr" bIns="34275" lIns="68575" spcFirstLastPara="1" rIns="68575" wrap="square" tIns="34275">
            <a:noAutofit/>
          </a:bodyPr>
          <a:lstStyle>
            <a:lvl1pPr indent="-228600" lvl="0" marL="457200" algn="ctr">
              <a:lnSpc>
                <a:spcPct val="115000"/>
              </a:lnSpc>
              <a:spcBef>
                <a:spcPts val="800"/>
              </a:spcBef>
              <a:spcAft>
                <a:spcPts val="0"/>
              </a:spcAft>
              <a:buSzPts val="2100"/>
              <a:buNone/>
              <a:defRPr b="1" i="0" sz="1050">
                <a:solidFill>
                  <a:schemeClr val="lt1"/>
                </a:solidFill>
                <a:latin typeface="Poppins SemiBold"/>
                <a:ea typeface="Poppins SemiBold"/>
                <a:cs typeface="Poppins SemiBold"/>
                <a:sym typeface="Poppins SemiBold"/>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sp>
        <p:nvSpPr>
          <p:cNvPr id="300" name="Google Shape;300;p41"/>
          <p:cNvSpPr txBox="1"/>
          <p:nvPr>
            <p:ph idx="19" type="body"/>
          </p:nvPr>
        </p:nvSpPr>
        <p:spPr>
          <a:xfrm>
            <a:off x="3921455" y="4396422"/>
            <a:ext cx="1446600" cy="298800"/>
          </a:xfrm>
          <a:prstGeom prst="rect">
            <a:avLst/>
          </a:prstGeom>
          <a:noFill/>
          <a:ln>
            <a:noFill/>
          </a:ln>
        </p:spPr>
        <p:txBody>
          <a:bodyPr anchorCtr="0" anchor="ctr" bIns="34275" lIns="68575" spcFirstLastPara="1" rIns="68575" wrap="square" tIns="34275">
            <a:normAutofit/>
          </a:bodyPr>
          <a:lstStyle>
            <a:lvl1pPr indent="-228600" lvl="0" marL="457200" algn="ctr">
              <a:lnSpc>
                <a:spcPct val="115000"/>
              </a:lnSpc>
              <a:spcBef>
                <a:spcPts val="800"/>
              </a:spcBef>
              <a:spcAft>
                <a:spcPts val="0"/>
              </a:spcAft>
              <a:buSzPts val="2100"/>
              <a:buNone/>
              <a:defRPr b="0" i="0" sz="900">
                <a:solidFill>
                  <a:schemeClr val="lt1"/>
                </a:solidFill>
                <a:latin typeface="Poppins"/>
                <a:ea typeface="Poppins"/>
                <a:cs typeface="Poppins"/>
                <a:sym typeface="Poppins"/>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sp>
        <p:nvSpPr>
          <p:cNvPr id="301" name="Google Shape;301;p41"/>
          <p:cNvSpPr txBox="1"/>
          <p:nvPr>
            <p:ph idx="20" type="body"/>
          </p:nvPr>
        </p:nvSpPr>
        <p:spPr>
          <a:xfrm>
            <a:off x="5556824" y="1758730"/>
            <a:ext cx="1446600" cy="298800"/>
          </a:xfrm>
          <a:prstGeom prst="rect">
            <a:avLst/>
          </a:prstGeom>
          <a:noFill/>
          <a:ln>
            <a:noFill/>
          </a:ln>
        </p:spPr>
        <p:txBody>
          <a:bodyPr anchorCtr="0" anchor="ctr" bIns="34275" lIns="68575" spcFirstLastPara="1" rIns="68575" wrap="square" tIns="34275">
            <a:noAutofit/>
          </a:bodyPr>
          <a:lstStyle>
            <a:lvl1pPr indent="-228600" lvl="0" marL="457200" algn="ctr">
              <a:lnSpc>
                <a:spcPct val="115000"/>
              </a:lnSpc>
              <a:spcBef>
                <a:spcPts val="800"/>
              </a:spcBef>
              <a:spcAft>
                <a:spcPts val="0"/>
              </a:spcAft>
              <a:buSzPts val="2100"/>
              <a:buNone/>
              <a:defRPr b="1" i="0" sz="1050">
                <a:solidFill>
                  <a:schemeClr val="lt1"/>
                </a:solidFill>
                <a:latin typeface="Poppins SemiBold"/>
                <a:ea typeface="Poppins SemiBold"/>
                <a:cs typeface="Poppins SemiBold"/>
                <a:sym typeface="Poppins SemiBold"/>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sp>
        <p:nvSpPr>
          <p:cNvPr id="302" name="Google Shape;302;p41"/>
          <p:cNvSpPr txBox="1"/>
          <p:nvPr>
            <p:ph idx="21" type="body"/>
          </p:nvPr>
        </p:nvSpPr>
        <p:spPr>
          <a:xfrm>
            <a:off x="5556824" y="2092838"/>
            <a:ext cx="1446600" cy="298800"/>
          </a:xfrm>
          <a:prstGeom prst="rect">
            <a:avLst/>
          </a:prstGeom>
          <a:noFill/>
          <a:ln>
            <a:noFill/>
          </a:ln>
        </p:spPr>
        <p:txBody>
          <a:bodyPr anchorCtr="0" anchor="ctr" bIns="34275" lIns="68575" spcFirstLastPara="1" rIns="68575" wrap="square" tIns="34275">
            <a:normAutofit/>
          </a:bodyPr>
          <a:lstStyle>
            <a:lvl1pPr indent="-228600" lvl="0" marL="457200" algn="ctr">
              <a:lnSpc>
                <a:spcPct val="115000"/>
              </a:lnSpc>
              <a:spcBef>
                <a:spcPts val="800"/>
              </a:spcBef>
              <a:spcAft>
                <a:spcPts val="0"/>
              </a:spcAft>
              <a:buSzPts val="2100"/>
              <a:buNone/>
              <a:defRPr b="0" i="0" sz="900">
                <a:solidFill>
                  <a:schemeClr val="lt1"/>
                </a:solidFill>
                <a:latin typeface="Poppins"/>
                <a:ea typeface="Poppins"/>
                <a:cs typeface="Poppins"/>
                <a:sym typeface="Poppins"/>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sp>
        <p:nvSpPr>
          <p:cNvPr id="303" name="Google Shape;303;p41"/>
          <p:cNvSpPr txBox="1"/>
          <p:nvPr>
            <p:ph idx="22" type="body"/>
          </p:nvPr>
        </p:nvSpPr>
        <p:spPr>
          <a:xfrm>
            <a:off x="5556824" y="4062314"/>
            <a:ext cx="1446600" cy="298800"/>
          </a:xfrm>
          <a:prstGeom prst="rect">
            <a:avLst/>
          </a:prstGeom>
          <a:noFill/>
          <a:ln>
            <a:noFill/>
          </a:ln>
        </p:spPr>
        <p:txBody>
          <a:bodyPr anchorCtr="0" anchor="ctr" bIns="34275" lIns="68575" spcFirstLastPara="1" rIns="68575" wrap="square" tIns="34275">
            <a:noAutofit/>
          </a:bodyPr>
          <a:lstStyle>
            <a:lvl1pPr indent="-228600" lvl="0" marL="457200" algn="ctr">
              <a:lnSpc>
                <a:spcPct val="115000"/>
              </a:lnSpc>
              <a:spcBef>
                <a:spcPts val="800"/>
              </a:spcBef>
              <a:spcAft>
                <a:spcPts val="0"/>
              </a:spcAft>
              <a:buSzPts val="2100"/>
              <a:buNone/>
              <a:defRPr b="1" i="0" sz="1050">
                <a:solidFill>
                  <a:schemeClr val="lt1"/>
                </a:solidFill>
                <a:latin typeface="Poppins SemiBold"/>
                <a:ea typeface="Poppins SemiBold"/>
                <a:cs typeface="Poppins SemiBold"/>
                <a:sym typeface="Poppins SemiBold"/>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sp>
        <p:nvSpPr>
          <p:cNvPr id="304" name="Google Shape;304;p41"/>
          <p:cNvSpPr txBox="1"/>
          <p:nvPr>
            <p:ph idx="23" type="body"/>
          </p:nvPr>
        </p:nvSpPr>
        <p:spPr>
          <a:xfrm>
            <a:off x="5556824" y="4396422"/>
            <a:ext cx="1446600" cy="298800"/>
          </a:xfrm>
          <a:prstGeom prst="rect">
            <a:avLst/>
          </a:prstGeom>
          <a:noFill/>
          <a:ln>
            <a:noFill/>
          </a:ln>
        </p:spPr>
        <p:txBody>
          <a:bodyPr anchorCtr="0" anchor="ctr" bIns="34275" lIns="68575" spcFirstLastPara="1" rIns="68575" wrap="square" tIns="34275">
            <a:normAutofit/>
          </a:bodyPr>
          <a:lstStyle>
            <a:lvl1pPr indent="-228600" lvl="0" marL="457200" algn="ctr">
              <a:lnSpc>
                <a:spcPct val="115000"/>
              </a:lnSpc>
              <a:spcBef>
                <a:spcPts val="800"/>
              </a:spcBef>
              <a:spcAft>
                <a:spcPts val="0"/>
              </a:spcAft>
              <a:buSzPts val="2100"/>
              <a:buNone/>
              <a:defRPr b="0" i="0" sz="900">
                <a:solidFill>
                  <a:schemeClr val="lt1"/>
                </a:solidFill>
                <a:latin typeface="Poppins"/>
                <a:ea typeface="Poppins"/>
                <a:cs typeface="Poppins"/>
                <a:sym typeface="Poppins"/>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sp>
        <p:nvSpPr>
          <p:cNvPr id="305" name="Google Shape;305;p41"/>
          <p:cNvSpPr txBox="1"/>
          <p:nvPr>
            <p:ph idx="24" type="body"/>
          </p:nvPr>
        </p:nvSpPr>
        <p:spPr>
          <a:xfrm>
            <a:off x="7192193" y="1758730"/>
            <a:ext cx="1446600" cy="298800"/>
          </a:xfrm>
          <a:prstGeom prst="rect">
            <a:avLst/>
          </a:prstGeom>
          <a:noFill/>
          <a:ln>
            <a:noFill/>
          </a:ln>
        </p:spPr>
        <p:txBody>
          <a:bodyPr anchorCtr="0" anchor="ctr" bIns="34275" lIns="68575" spcFirstLastPara="1" rIns="68575" wrap="square" tIns="34275">
            <a:noAutofit/>
          </a:bodyPr>
          <a:lstStyle>
            <a:lvl1pPr indent="-228600" lvl="0" marL="457200" algn="ctr">
              <a:lnSpc>
                <a:spcPct val="115000"/>
              </a:lnSpc>
              <a:spcBef>
                <a:spcPts val="800"/>
              </a:spcBef>
              <a:spcAft>
                <a:spcPts val="0"/>
              </a:spcAft>
              <a:buSzPts val="2100"/>
              <a:buNone/>
              <a:defRPr b="1" i="0" sz="1050">
                <a:solidFill>
                  <a:schemeClr val="lt1"/>
                </a:solidFill>
                <a:latin typeface="Poppins SemiBold"/>
                <a:ea typeface="Poppins SemiBold"/>
                <a:cs typeface="Poppins SemiBold"/>
                <a:sym typeface="Poppins SemiBold"/>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sp>
        <p:nvSpPr>
          <p:cNvPr id="306" name="Google Shape;306;p41"/>
          <p:cNvSpPr txBox="1"/>
          <p:nvPr>
            <p:ph idx="25" type="body"/>
          </p:nvPr>
        </p:nvSpPr>
        <p:spPr>
          <a:xfrm>
            <a:off x="7192193" y="2092838"/>
            <a:ext cx="1446600" cy="298800"/>
          </a:xfrm>
          <a:prstGeom prst="rect">
            <a:avLst/>
          </a:prstGeom>
          <a:noFill/>
          <a:ln>
            <a:noFill/>
          </a:ln>
        </p:spPr>
        <p:txBody>
          <a:bodyPr anchorCtr="0" anchor="ctr" bIns="34275" lIns="68575" spcFirstLastPara="1" rIns="68575" wrap="square" tIns="34275">
            <a:normAutofit/>
          </a:bodyPr>
          <a:lstStyle>
            <a:lvl1pPr indent="-228600" lvl="0" marL="457200" algn="ctr">
              <a:lnSpc>
                <a:spcPct val="115000"/>
              </a:lnSpc>
              <a:spcBef>
                <a:spcPts val="800"/>
              </a:spcBef>
              <a:spcAft>
                <a:spcPts val="0"/>
              </a:spcAft>
              <a:buSzPts val="2100"/>
              <a:buNone/>
              <a:defRPr b="0" i="0" sz="900">
                <a:solidFill>
                  <a:schemeClr val="lt1"/>
                </a:solidFill>
                <a:latin typeface="Poppins"/>
                <a:ea typeface="Poppins"/>
                <a:cs typeface="Poppins"/>
                <a:sym typeface="Poppins"/>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sp>
        <p:nvSpPr>
          <p:cNvPr id="307" name="Google Shape;307;p41"/>
          <p:cNvSpPr txBox="1"/>
          <p:nvPr>
            <p:ph idx="26" type="body"/>
          </p:nvPr>
        </p:nvSpPr>
        <p:spPr>
          <a:xfrm>
            <a:off x="7192193" y="4062314"/>
            <a:ext cx="1446600" cy="298800"/>
          </a:xfrm>
          <a:prstGeom prst="rect">
            <a:avLst/>
          </a:prstGeom>
          <a:noFill/>
          <a:ln>
            <a:noFill/>
          </a:ln>
        </p:spPr>
        <p:txBody>
          <a:bodyPr anchorCtr="0" anchor="ctr" bIns="34275" lIns="68575" spcFirstLastPara="1" rIns="68575" wrap="square" tIns="34275">
            <a:noAutofit/>
          </a:bodyPr>
          <a:lstStyle>
            <a:lvl1pPr indent="-228600" lvl="0" marL="457200" algn="ctr">
              <a:lnSpc>
                <a:spcPct val="115000"/>
              </a:lnSpc>
              <a:spcBef>
                <a:spcPts val="800"/>
              </a:spcBef>
              <a:spcAft>
                <a:spcPts val="0"/>
              </a:spcAft>
              <a:buSzPts val="2100"/>
              <a:buNone/>
              <a:defRPr b="1" i="0" sz="1050">
                <a:solidFill>
                  <a:schemeClr val="lt1"/>
                </a:solidFill>
                <a:latin typeface="Poppins SemiBold"/>
                <a:ea typeface="Poppins SemiBold"/>
                <a:cs typeface="Poppins SemiBold"/>
                <a:sym typeface="Poppins SemiBold"/>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sp>
        <p:nvSpPr>
          <p:cNvPr id="308" name="Google Shape;308;p41"/>
          <p:cNvSpPr txBox="1"/>
          <p:nvPr>
            <p:ph idx="27" type="body"/>
          </p:nvPr>
        </p:nvSpPr>
        <p:spPr>
          <a:xfrm>
            <a:off x="7192193" y="4396422"/>
            <a:ext cx="1446600" cy="298800"/>
          </a:xfrm>
          <a:prstGeom prst="rect">
            <a:avLst/>
          </a:prstGeom>
          <a:noFill/>
          <a:ln>
            <a:noFill/>
          </a:ln>
        </p:spPr>
        <p:txBody>
          <a:bodyPr anchorCtr="0" anchor="ctr" bIns="34275" lIns="68575" spcFirstLastPara="1" rIns="68575" wrap="square" tIns="34275">
            <a:normAutofit/>
          </a:bodyPr>
          <a:lstStyle>
            <a:lvl1pPr indent="-228600" lvl="0" marL="457200" algn="ctr">
              <a:lnSpc>
                <a:spcPct val="115000"/>
              </a:lnSpc>
              <a:spcBef>
                <a:spcPts val="800"/>
              </a:spcBef>
              <a:spcAft>
                <a:spcPts val="0"/>
              </a:spcAft>
              <a:buSzPts val="2100"/>
              <a:buNone/>
              <a:defRPr b="0" i="0" sz="900">
                <a:solidFill>
                  <a:schemeClr val="lt1"/>
                </a:solidFill>
                <a:latin typeface="Poppins"/>
                <a:ea typeface="Poppins"/>
                <a:cs typeface="Poppins"/>
                <a:sym typeface="Poppins"/>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pic>
        <p:nvPicPr>
          <p:cNvPr id="309" name="Google Shape;309;p41" title="mtlogowhite.png"/>
          <p:cNvPicPr preferRelativeResize="0"/>
          <p:nvPr/>
        </p:nvPicPr>
        <p:blipFill rotWithShape="1">
          <a:blip r:embed="rId3">
            <a:alphaModFix/>
          </a:blip>
          <a:srcRect b="0" l="0" r="0" t="0"/>
          <a:stretch/>
        </p:blipFill>
        <p:spPr>
          <a:xfrm>
            <a:off x="620596" y="860325"/>
            <a:ext cx="1205100" cy="146525"/>
          </a:xfrm>
          <a:prstGeom prst="rect">
            <a:avLst/>
          </a:prstGeom>
          <a:noFill/>
          <a:ln>
            <a:noFill/>
          </a:ln>
        </p:spPr>
      </p:pic>
      <p:sp>
        <p:nvSpPr>
          <p:cNvPr id="310" name="Google Shape;310;p41"/>
          <p:cNvSpPr/>
          <p:nvPr/>
        </p:nvSpPr>
        <p:spPr>
          <a:xfrm>
            <a:off x="7989900" y="4827225"/>
            <a:ext cx="860100" cy="147900"/>
          </a:xfrm>
          <a:prstGeom prst="rect">
            <a:avLst/>
          </a:prstGeom>
          <a:solidFill>
            <a:srgbClr val="011848"/>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oppins"/>
              <a:ea typeface="Poppins"/>
              <a:cs typeface="Poppins"/>
              <a:sym typeface="Poppins"/>
            </a:endParaRPr>
          </a:p>
        </p:txBody>
      </p:sp>
      <p:pic>
        <p:nvPicPr>
          <p:cNvPr id="311" name="Google Shape;311;p41" title="mtlogowhite.png"/>
          <p:cNvPicPr preferRelativeResize="0"/>
          <p:nvPr/>
        </p:nvPicPr>
        <p:blipFill rotWithShape="1">
          <a:blip r:embed="rId3">
            <a:alphaModFix/>
          </a:blip>
          <a:srcRect b="0" l="0" r="0" t="0"/>
          <a:stretch/>
        </p:blipFill>
        <p:spPr>
          <a:xfrm>
            <a:off x="8039525" y="4849550"/>
            <a:ext cx="724475" cy="88100"/>
          </a:xfrm>
          <a:prstGeom prst="rect">
            <a:avLst/>
          </a:prstGeom>
          <a:noFill/>
          <a:ln>
            <a:noFill/>
          </a:ln>
        </p:spPr>
      </p:pic>
      <p:pic>
        <p:nvPicPr>
          <p:cNvPr id="312" name="Google Shape;312;p41"/>
          <p:cNvPicPr preferRelativeResize="0"/>
          <p:nvPr/>
        </p:nvPicPr>
        <p:blipFill rotWithShape="1">
          <a:blip r:embed="rId4">
            <a:alphaModFix/>
          </a:blip>
          <a:srcRect b="0" l="0" r="0" t="0"/>
          <a:stretch/>
        </p:blipFill>
        <p:spPr>
          <a:xfrm>
            <a:off x="8040921" y="4854700"/>
            <a:ext cx="720909" cy="86743"/>
          </a:xfrm>
          <a:prstGeom prst="rect">
            <a:avLst/>
          </a:prstGeom>
          <a:noFill/>
          <a:ln>
            <a:noFill/>
          </a:ln>
        </p:spPr>
      </p:pic>
      <p:sp>
        <p:nvSpPr>
          <p:cNvPr id="313" name="Google Shape;313;p41"/>
          <p:cNvSpPr txBox="1"/>
          <p:nvPr/>
        </p:nvSpPr>
        <p:spPr>
          <a:xfrm>
            <a:off x="382169" y="4790029"/>
            <a:ext cx="1788900" cy="177000"/>
          </a:xfrm>
          <a:prstGeom prst="rect">
            <a:avLst/>
          </a:prstGeom>
          <a:noFill/>
          <a:ln>
            <a:noFill/>
          </a:ln>
        </p:spPr>
        <p:txBody>
          <a:bodyPr anchorCtr="0" anchor="t" bIns="34275" lIns="68575" spcFirstLastPara="1" rIns="68575" wrap="square" tIns="34275">
            <a:spAutoFit/>
          </a:bodyPr>
          <a:lstStyle/>
          <a:p>
            <a:pPr indent="0" lvl="0" marL="0" marR="0" rtl="0" algn="l">
              <a:lnSpc>
                <a:spcPct val="115000"/>
              </a:lnSpc>
              <a:spcBef>
                <a:spcPts val="0"/>
              </a:spcBef>
              <a:spcAft>
                <a:spcPts val="0"/>
              </a:spcAft>
              <a:buClr>
                <a:srgbClr val="000000"/>
              </a:buClr>
              <a:buSzPts val="700"/>
              <a:buFont typeface="Arial"/>
              <a:buNone/>
            </a:pPr>
            <a:r>
              <a:rPr b="0" i="0" lang="en" sz="700" u="none" cap="none" strike="noStrike">
                <a:solidFill>
                  <a:srgbClr val="7F7F7F"/>
                </a:solidFill>
                <a:latin typeface="Poppins"/>
                <a:ea typeface="Poppins"/>
                <a:cs typeface="Poppins"/>
                <a:sym typeface="Poppins"/>
              </a:rPr>
              <a:t>© 2026 Mitratech. All Rights Reserved.</a:t>
            </a:r>
            <a:endParaRPr b="0" i="0" sz="800" u="none" cap="none" strike="noStrike">
              <a:solidFill>
                <a:srgbClr val="7F7F7F"/>
              </a:solidFill>
              <a:latin typeface="Poppins Medium"/>
              <a:ea typeface="Poppins Medium"/>
              <a:cs typeface="Poppins Medium"/>
              <a:sym typeface="Poppins Medium"/>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Meet the team - 7">
  <p:cSld name="1_Meet the team - 7">
    <p:bg>
      <p:bgPr>
        <a:gradFill>
          <a:gsLst>
            <a:gs pos="0">
              <a:srgbClr val="020B31"/>
            </a:gs>
            <a:gs pos="100000">
              <a:srgbClr val="001848"/>
            </a:gs>
          </a:gsLst>
          <a:lin ang="5400012" scaled="0"/>
        </a:gradFill>
      </p:bgPr>
    </p:bg>
    <p:spTree>
      <p:nvGrpSpPr>
        <p:cNvPr id="314" name="Shape 314"/>
        <p:cNvGrpSpPr/>
        <p:nvPr/>
      </p:nvGrpSpPr>
      <p:grpSpPr>
        <a:xfrm>
          <a:off x="0" y="0"/>
          <a:ext cx="0" cy="0"/>
          <a:chOff x="0" y="0"/>
          <a:chExt cx="0" cy="0"/>
        </a:xfrm>
      </p:grpSpPr>
      <p:pic>
        <p:nvPicPr>
          <p:cNvPr id="315" name="Google Shape;315;p42"/>
          <p:cNvPicPr preferRelativeResize="0"/>
          <p:nvPr/>
        </p:nvPicPr>
        <p:blipFill rotWithShape="1">
          <a:blip r:embed="rId2">
            <a:alphaModFix/>
          </a:blip>
          <a:srcRect b="0" l="0" r="0" t="0"/>
          <a:stretch/>
        </p:blipFill>
        <p:spPr>
          <a:xfrm>
            <a:off x="3548" y="0"/>
            <a:ext cx="9140450" cy="5145498"/>
          </a:xfrm>
          <a:prstGeom prst="rect">
            <a:avLst/>
          </a:prstGeom>
          <a:noFill/>
          <a:ln>
            <a:noFill/>
          </a:ln>
        </p:spPr>
      </p:pic>
      <p:sp>
        <p:nvSpPr>
          <p:cNvPr id="316" name="Google Shape;316;p42"/>
          <p:cNvSpPr/>
          <p:nvPr/>
        </p:nvSpPr>
        <p:spPr>
          <a:xfrm>
            <a:off x="7960661" y="4795767"/>
            <a:ext cx="903900" cy="171300"/>
          </a:xfrm>
          <a:prstGeom prst="rect">
            <a:avLst/>
          </a:prstGeom>
          <a:solidFill>
            <a:srgbClr val="00174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013"/>
              <a:buFont typeface="Arial"/>
              <a:buNone/>
            </a:pPr>
            <a:r>
              <a:t/>
            </a:r>
            <a:endParaRPr b="1" i="0" sz="1013" u="none" cap="none" strike="noStrike">
              <a:solidFill>
                <a:srgbClr val="FFFFFF"/>
              </a:solidFill>
              <a:latin typeface="Poppins SemiBold"/>
              <a:ea typeface="Poppins SemiBold"/>
              <a:cs typeface="Poppins SemiBold"/>
              <a:sym typeface="Poppins SemiBold"/>
            </a:endParaRPr>
          </a:p>
        </p:txBody>
      </p:sp>
      <p:sp>
        <p:nvSpPr>
          <p:cNvPr id="317" name="Google Shape;317;p42"/>
          <p:cNvSpPr txBox="1"/>
          <p:nvPr>
            <p:ph type="title"/>
          </p:nvPr>
        </p:nvSpPr>
        <p:spPr>
          <a:xfrm>
            <a:off x="194595" y="1172243"/>
            <a:ext cx="2279400" cy="845700"/>
          </a:xfrm>
          <a:prstGeom prst="rect">
            <a:avLst/>
          </a:prstGeom>
          <a:noFill/>
          <a:ln>
            <a:noFill/>
          </a:ln>
        </p:spPr>
        <p:txBody>
          <a:bodyPr anchorCtr="0" anchor="t" bIns="34275" lIns="68575" spcFirstLastPara="1" rIns="68575" wrap="square" tIns="34275">
            <a:normAutofit/>
          </a:bodyPr>
          <a:lstStyle>
            <a:lvl1pPr lvl="0" algn="ctr">
              <a:lnSpc>
                <a:spcPct val="100000"/>
              </a:lnSpc>
              <a:spcBef>
                <a:spcPts val="0"/>
              </a:spcBef>
              <a:spcAft>
                <a:spcPts val="0"/>
              </a:spcAft>
              <a:buSzPts val="2500"/>
              <a:buNone/>
              <a:defRPr b="1" i="0" sz="2400">
                <a:solidFill>
                  <a:schemeClr val="lt1"/>
                </a:solidFill>
                <a:latin typeface="Poppins SemiBold"/>
                <a:ea typeface="Poppins SemiBold"/>
                <a:cs typeface="Poppins SemiBold"/>
                <a:sym typeface="Poppins SemiBold"/>
              </a:defRPr>
            </a:lvl1pPr>
            <a:lvl2pPr lvl="1" algn="l">
              <a:lnSpc>
                <a:spcPct val="100000"/>
              </a:lnSpc>
              <a:spcBef>
                <a:spcPts val="0"/>
              </a:spcBef>
              <a:spcAft>
                <a:spcPts val="0"/>
              </a:spcAft>
              <a:buSzPts val="2500"/>
              <a:buNone/>
              <a:defRPr/>
            </a:lvl2pPr>
            <a:lvl3pPr lvl="2" algn="l">
              <a:lnSpc>
                <a:spcPct val="100000"/>
              </a:lnSpc>
              <a:spcBef>
                <a:spcPts val="0"/>
              </a:spcBef>
              <a:spcAft>
                <a:spcPts val="0"/>
              </a:spcAft>
              <a:buSzPts val="2500"/>
              <a:buNone/>
              <a:defRPr/>
            </a:lvl3pPr>
            <a:lvl4pPr lvl="3" algn="l">
              <a:lnSpc>
                <a:spcPct val="100000"/>
              </a:lnSpc>
              <a:spcBef>
                <a:spcPts val="0"/>
              </a:spcBef>
              <a:spcAft>
                <a:spcPts val="0"/>
              </a:spcAft>
              <a:buSzPts val="2500"/>
              <a:buNone/>
              <a:defRPr/>
            </a:lvl4pPr>
            <a:lvl5pPr lvl="4" algn="l">
              <a:lnSpc>
                <a:spcPct val="100000"/>
              </a:lnSpc>
              <a:spcBef>
                <a:spcPts val="0"/>
              </a:spcBef>
              <a:spcAft>
                <a:spcPts val="0"/>
              </a:spcAft>
              <a:buSzPts val="2500"/>
              <a:buNone/>
              <a:defRPr/>
            </a:lvl5pPr>
            <a:lvl6pPr lvl="5" algn="l">
              <a:lnSpc>
                <a:spcPct val="100000"/>
              </a:lnSpc>
              <a:spcBef>
                <a:spcPts val="0"/>
              </a:spcBef>
              <a:spcAft>
                <a:spcPts val="0"/>
              </a:spcAft>
              <a:buSzPts val="2500"/>
              <a:buNone/>
              <a:defRPr/>
            </a:lvl6pPr>
            <a:lvl7pPr lvl="6" algn="l">
              <a:lnSpc>
                <a:spcPct val="100000"/>
              </a:lnSpc>
              <a:spcBef>
                <a:spcPts val="0"/>
              </a:spcBef>
              <a:spcAft>
                <a:spcPts val="0"/>
              </a:spcAft>
              <a:buSzPts val="2500"/>
              <a:buNone/>
              <a:defRPr/>
            </a:lvl7pPr>
            <a:lvl8pPr lvl="7" algn="l">
              <a:lnSpc>
                <a:spcPct val="100000"/>
              </a:lnSpc>
              <a:spcBef>
                <a:spcPts val="0"/>
              </a:spcBef>
              <a:spcAft>
                <a:spcPts val="0"/>
              </a:spcAft>
              <a:buSzPts val="2500"/>
              <a:buNone/>
              <a:defRPr/>
            </a:lvl8pPr>
            <a:lvl9pPr lvl="8" algn="l">
              <a:lnSpc>
                <a:spcPct val="100000"/>
              </a:lnSpc>
              <a:spcBef>
                <a:spcPts val="0"/>
              </a:spcBef>
              <a:spcAft>
                <a:spcPts val="0"/>
              </a:spcAft>
              <a:buSzPts val="2500"/>
              <a:buNone/>
              <a:defRPr/>
            </a:lvl9pPr>
          </a:lstStyle>
          <a:p/>
        </p:txBody>
      </p:sp>
      <p:sp>
        <p:nvSpPr>
          <p:cNvPr id="318" name="Google Shape;318;p42"/>
          <p:cNvSpPr/>
          <p:nvPr>
            <p:ph idx="2" type="pic"/>
          </p:nvPr>
        </p:nvSpPr>
        <p:spPr>
          <a:xfrm>
            <a:off x="2553541" y="374629"/>
            <a:ext cx="1220400" cy="1220400"/>
          </a:xfrm>
          <a:prstGeom prst="ellipse">
            <a:avLst/>
          </a:prstGeom>
          <a:solidFill>
            <a:schemeClr val="lt1"/>
          </a:solidFill>
          <a:ln cap="flat" cmpd="sng" w="76200">
            <a:solidFill>
              <a:schemeClr val="lt1"/>
            </a:solidFill>
            <a:prstDash val="solid"/>
            <a:round/>
            <a:headEnd len="sm" w="sm" type="none"/>
            <a:tailEnd len="sm" w="sm" type="none"/>
          </a:ln>
          <a:effectLst>
            <a:outerShdw blurRad="63500" sx="102000" rotWithShape="0" algn="ctr" sy="102000">
              <a:srgbClr val="000000">
                <a:alpha val="7059"/>
              </a:srgbClr>
            </a:outerShdw>
          </a:effectLst>
        </p:spPr>
      </p:sp>
      <p:sp>
        <p:nvSpPr>
          <p:cNvPr id="319" name="Google Shape;319;p42"/>
          <p:cNvSpPr/>
          <p:nvPr>
            <p:ph idx="3" type="pic"/>
          </p:nvPr>
        </p:nvSpPr>
        <p:spPr>
          <a:xfrm>
            <a:off x="4177273" y="374629"/>
            <a:ext cx="1220400" cy="1220400"/>
          </a:xfrm>
          <a:prstGeom prst="ellipse">
            <a:avLst/>
          </a:prstGeom>
          <a:solidFill>
            <a:schemeClr val="lt1"/>
          </a:solidFill>
          <a:ln cap="flat" cmpd="sng" w="76200">
            <a:solidFill>
              <a:schemeClr val="lt1"/>
            </a:solidFill>
            <a:prstDash val="solid"/>
            <a:round/>
            <a:headEnd len="sm" w="sm" type="none"/>
            <a:tailEnd len="sm" w="sm" type="none"/>
          </a:ln>
          <a:effectLst>
            <a:outerShdw blurRad="63500" sx="102000" rotWithShape="0" algn="ctr" sy="102000">
              <a:srgbClr val="000000">
                <a:alpha val="7059"/>
              </a:srgbClr>
            </a:outerShdw>
          </a:effectLst>
        </p:spPr>
      </p:sp>
      <p:sp>
        <p:nvSpPr>
          <p:cNvPr id="320" name="Google Shape;320;p42"/>
          <p:cNvSpPr/>
          <p:nvPr>
            <p:ph idx="4" type="pic"/>
          </p:nvPr>
        </p:nvSpPr>
        <p:spPr>
          <a:xfrm>
            <a:off x="5801005" y="374629"/>
            <a:ext cx="1220400" cy="1220400"/>
          </a:xfrm>
          <a:prstGeom prst="ellipse">
            <a:avLst/>
          </a:prstGeom>
          <a:solidFill>
            <a:schemeClr val="lt1"/>
          </a:solidFill>
          <a:ln cap="flat" cmpd="sng" w="76200">
            <a:solidFill>
              <a:schemeClr val="lt1"/>
            </a:solidFill>
            <a:prstDash val="solid"/>
            <a:round/>
            <a:headEnd len="sm" w="sm" type="none"/>
            <a:tailEnd len="sm" w="sm" type="none"/>
          </a:ln>
          <a:effectLst>
            <a:outerShdw blurRad="63500" sx="102000" rotWithShape="0" algn="ctr" sy="102000">
              <a:srgbClr val="000000">
                <a:alpha val="7059"/>
              </a:srgbClr>
            </a:outerShdw>
          </a:effectLst>
        </p:spPr>
      </p:sp>
      <p:sp>
        <p:nvSpPr>
          <p:cNvPr id="321" name="Google Shape;321;p42"/>
          <p:cNvSpPr/>
          <p:nvPr>
            <p:ph idx="5" type="pic"/>
          </p:nvPr>
        </p:nvSpPr>
        <p:spPr>
          <a:xfrm>
            <a:off x="7424738" y="374629"/>
            <a:ext cx="1220400" cy="1220400"/>
          </a:xfrm>
          <a:prstGeom prst="ellipse">
            <a:avLst/>
          </a:prstGeom>
          <a:solidFill>
            <a:schemeClr val="lt1"/>
          </a:solidFill>
          <a:ln cap="flat" cmpd="sng" w="76200">
            <a:solidFill>
              <a:schemeClr val="lt1"/>
            </a:solidFill>
            <a:prstDash val="solid"/>
            <a:round/>
            <a:headEnd len="sm" w="sm" type="none"/>
            <a:tailEnd len="sm" w="sm" type="none"/>
          </a:ln>
          <a:effectLst>
            <a:outerShdw blurRad="63500" sx="102000" rotWithShape="0" algn="ctr" sy="102000">
              <a:srgbClr val="000000">
                <a:alpha val="7059"/>
              </a:srgbClr>
            </a:outerShdw>
          </a:effectLst>
        </p:spPr>
      </p:sp>
      <p:sp>
        <p:nvSpPr>
          <p:cNvPr id="322" name="Google Shape;322;p42"/>
          <p:cNvSpPr/>
          <p:nvPr>
            <p:ph idx="6" type="pic"/>
          </p:nvPr>
        </p:nvSpPr>
        <p:spPr>
          <a:xfrm>
            <a:off x="2553541" y="2679367"/>
            <a:ext cx="1220400" cy="1220400"/>
          </a:xfrm>
          <a:prstGeom prst="ellipse">
            <a:avLst/>
          </a:prstGeom>
          <a:solidFill>
            <a:schemeClr val="lt1"/>
          </a:solidFill>
          <a:ln cap="flat" cmpd="sng" w="76200">
            <a:solidFill>
              <a:schemeClr val="lt1"/>
            </a:solidFill>
            <a:prstDash val="solid"/>
            <a:round/>
            <a:headEnd len="sm" w="sm" type="none"/>
            <a:tailEnd len="sm" w="sm" type="none"/>
          </a:ln>
          <a:effectLst>
            <a:outerShdw blurRad="63500" sx="102000" rotWithShape="0" algn="ctr" sy="102000">
              <a:srgbClr val="000000">
                <a:alpha val="7059"/>
              </a:srgbClr>
            </a:outerShdw>
          </a:effectLst>
        </p:spPr>
      </p:sp>
      <p:sp>
        <p:nvSpPr>
          <p:cNvPr id="323" name="Google Shape;323;p42"/>
          <p:cNvSpPr/>
          <p:nvPr>
            <p:ph idx="7" type="pic"/>
          </p:nvPr>
        </p:nvSpPr>
        <p:spPr>
          <a:xfrm>
            <a:off x="4177273" y="2679367"/>
            <a:ext cx="1220400" cy="1220400"/>
          </a:xfrm>
          <a:prstGeom prst="ellipse">
            <a:avLst/>
          </a:prstGeom>
          <a:solidFill>
            <a:schemeClr val="lt1"/>
          </a:solidFill>
          <a:ln cap="flat" cmpd="sng" w="76200">
            <a:solidFill>
              <a:schemeClr val="lt1"/>
            </a:solidFill>
            <a:prstDash val="solid"/>
            <a:round/>
            <a:headEnd len="sm" w="sm" type="none"/>
            <a:tailEnd len="sm" w="sm" type="none"/>
          </a:ln>
          <a:effectLst>
            <a:outerShdw blurRad="63500" sx="102000" rotWithShape="0" algn="ctr" sy="102000">
              <a:srgbClr val="000000">
                <a:alpha val="7059"/>
              </a:srgbClr>
            </a:outerShdw>
          </a:effectLst>
        </p:spPr>
      </p:sp>
      <p:sp>
        <p:nvSpPr>
          <p:cNvPr id="324" name="Google Shape;324;p42"/>
          <p:cNvSpPr/>
          <p:nvPr>
            <p:ph idx="8" type="pic"/>
          </p:nvPr>
        </p:nvSpPr>
        <p:spPr>
          <a:xfrm>
            <a:off x="5801005" y="2679367"/>
            <a:ext cx="1220400" cy="1220400"/>
          </a:xfrm>
          <a:prstGeom prst="ellipse">
            <a:avLst/>
          </a:prstGeom>
          <a:solidFill>
            <a:schemeClr val="lt1"/>
          </a:solidFill>
          <a:ln cap="flat" cmpd="sng" w="76200">
            <a:solidFill>
              <a:schemeClr val="lt1"/>
            </a:solidFill>
            <a:prstDash val="solid"/>
            <a:round/>
            <a:headEnd len="sm" w="sm" type="none"/>
            <a:tailEnd len="sm" w="sm" type="none"/>
          </a:ln>
          <a:effectLst>
            <a:outerShdw blurRad="63500" sx="102000" rotWithShape="0" algn="ctr" sy="102000">
              <a:srgbClr val="000000">
                <a:alpha val="7059"/>
              </a:srgbClr>
            </a:outerShdw>
          </a:effectLst>
        </p:spPr>
      </p:sp>
      <p:sp>
        <p:nvSpPr>
          <p:cNvPr id="325" name="Google Shape;325;p42"/>
          <p:cNvSpPr txBox="1"/>
          <p:nvPr>
            <p:ph idx="1" type="body"/>
          </p:nvPr>
        </p:nvSpPr>
        <p:spPr>
          <a:xfrm>
            <a:off x="2440466" y="1758730"/>
            <a:ext cx="1446600" cy="298800"/>
          </a:xfrm>
          <a:prstGeom prst="rect">
            <a:avLst/>
          </a:prstGeom>
          <a:noFill/>
          <a:ln>
            <a:noFill/>
          </a:ln>
        </p:spPr>
        <p:txBody>
          <a:bodyPr anchorCtr="0" anchor="ctr" bIns="34275" lIns="68575" spcFirstLastPara="1" rIns="68575" wrap="square" tIns="34275">
            <a:noAutofit/>
          </a:bodyPr>
          <a:lstStyle>
            <a:lvl1pPr indent="-228600" lvl="0" marL="457200" algn="ctr">
              <a:lnSpc>
                <a:spcPct val="115000"/>
              </a:lnSpc>
              <a:spcBef>
                <a:spcPts val="800"/>
              </a:spcBef>
              <a:spcAft>
                <a:spcPts val="0"/>
              </a:spcAft>
              <a:buSzPts val="2100"/>
              <a:buNone/>
              <a:defRPr b="1" i="0" sz="1050">
                <a:solidFill>
                  <a:schemeClr val="lt1"/>
                </a:solidFill>
                <a:latin typeface="Poppins SemiBold"/>
                <a:ea typeface="Poppins SemiBold"/>
                <a:cs typeface="Poppins SemiBold"/>
                <a:sym typeface="Poppins SemiBold"/>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sp>
        <p:nvSpPr>
          <p:cNvPr id="326" name="Google Shape;326;p42"/>
          <p:cNvSpPr txBox="1"/>
          <p:nvPr>
            <p:ph idx="9" type="body"/>
          </p:nvPr>
        </p:nvSpPr>
        <p:spPr>
          <a:xfrm>
            <a:off x="2440466" y="2092838"/>
            <a:ext cx="1446600" cy="298800"/>
          </a:xfrm>
          <a:prstGeom prst="rect">
            <a:avLst/>
          </a:prstGeom>
          <a:noFill/>
          <a:ln>
            <a:noFill/>
          </a:ln>
        </p:spPr>
        <p:txBody>
          <a:bodyPr anchorCtr="0" anchor="ctr" bIns="34275" lIns="68575" spcFirstLastPara="1" rIns="68575" wrap="square" tIns="34275">
            <a:normAutofit/>
          </a:bodyPr>
          <a:lstStyle>
            <a:lvl1pPr indent="-228600" lvl="0" marL="457200" algn="ctr">
              <a:lnSpc>
                <a:spcPct val="115000"/>
              </a:lnSpc>
              <a:spcBef>
                <a:spcPts val="800"/>
              </a:spcBef>
              <a:spcAft>
                <a:spcPts val="0"/>
              </a:spcAft>
              <a:buSzPts val="2100"/>
              <a:buNone/>
              <a:defRPr b="0" i="0" sz="900">
                <a:solidFill>
                  <a:schemeClr val="lt1"/>
                </a:solidFill>
                <a:latin typeface="Poppins"/>
                <a:ea typeface="Poppins"/>
                <a:cs typeface="Poppins"/>
                <a:sym typeface="Poppins"/>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sp>
        <p:nvSpPr>
          <p:cNvPr id="327" name="Google Shape;327;p42"/>
          <p:cNvSpPr txBox="1"/>
          <p:nvPr>
            <p:ph idx="13" type="body"/>
          </p:nvPr>
        </p:nvSpPr>
        <p:spPr>
          <a:xfrm>
            <a:off x="2440466" y="4062314"/>
            <a:ext cx="1446600" cy="298800"/>
          </a:xfrm>
          <a:prstGeom prst="rect">
            <a:avLst/>
          </a:prstGeom>
          <a:noFill/>
          <a:ln>
            <a:noFill/>
          </a:ln>
        </p:spPr>
        <p:txBody>
          <a:bodyPr anchorCtr="0" anchor="ctr" bIns="34275" lIns="68575" spcFirstLastPara="1" rIns="68575" wrap="square" tIns="34275">
            <a:noAutofit/>
          </a:bodyPr>
          <a:lstStyle>
            <a:lvl1pPr indent="-228600" lvl="0" marL="457200" algn="ctr">
              <a:lnSpc>
                <a:spcPct val="115000"/>
              </a:lnSpc>
              <a:spcBef>
                <a:spcPts val="800"/>
              </a:spcBef>
              <a:spcAft>
                <a:spcPts val="0"/>
              </a:spcAft>
              <a:buSzPts val="2100"/>
              <a:buNone/>
              <a:defRPr b="1" i="0" sz="1050">
                <a:solidFill>
                  <a:schemeClr val="lt1"/>
                </a:solidFill>
                <a:latin typeface="Poppins SemiBold"/>
                <a:ea typeface="Poppins SemiBold"/>
                <a:cs typeface="Poppins SemiBold"/>
                <a:sym typeface="Poppins SemiBold"/>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sp>
        <p:nvSpPr>
          <p:cNvPr id="328" name="Google Shape;328;p42"/>
          <p:cNvSpPr txBox="1"/>
          <p:nvPr>
            <p:ph idx="14" type="body"/>
          </p:nvPr>
        </p:nvSpPr>
        <p:spPr>
          <a:xfrm>
            <a:off x="2440466" y="4396422"/>
            <a:ext cx="1446600" cy="298800"/>
          </a:xfrm>
          <a:prstGeom prst="rect">
            <a:avLst/>
          </a:prstGeom>
          <a:noFill/>
          <a:ln>
            <a:noFill/>
          </a:ln>
        </p:spPr>
        <p:txBody>
          <a:bodyPr anchorCtr="0" anchor="ctr" bIns="34275" lIns="68575" spcFirstLastPara="1" rIns="68575" wrap="square" tIns="34275">
            <a:normAutofit/>
          </a:bodyPr>
          <a:lstStyle>
            <a:lvl1pPr indent="-228600" lvl="0" marL="457200" algn="ctr">
              <a:lnSpc>
                <a:spcPct val="115000"/>
              </a:lnSpc>
              <a:spcBef>
                <a:spcPts val="800"/>
              </a:spcBef>
              <a:spcAft>
                <a:spcPts val="0"/>
              </a:spcAft>
              <a:buSzPts val="2100"/>
              <a:buNone/>
              <a:defRPr b="0" i="0" sz="900">
                <a:solidFill>
                  <a:schemeClr val="lt1"/>
                </a:solidFill>
                <a:latin typeface="Poppins"/>
                <a:ea typeface="Poppins"/>
                <a:cs typeface="Poppins"/>
                <a:sym typeface="Poppins"/>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sp>
        <p:nvSpPr>
          <p:cNvPr id="329" name="Google Shape;329;p42"/>
          <p:cNvSpPr txBox="1"/>
          <p:nvPr>
            <p:ph idx="15" type="body"/>
          </p:nvPr>
        </p:nvSpPr>
        <p:spPr>
          <a:xfrm>
            <a:off x="4075835" y="1758730"/>
            <a:ext cx="1446600" cy="298800"/>
          </a:xfrm>
          <a:prstGeom prst="rect">
            <a:avLst/>
          </a:prstGeom>
          <a:noFill/>
          <a:ln>
            <a:noFill/>
          </a:ln>
        </p:spPr>
        <p:txBody>
          <a:bodyPr anchorCtr="0" anchor="ctr" bIns="34275" lIns="68575" spcFirstLastPara="1" rIns="68575" wrap="square" tIns="34275">
            <a:noAutofit/>
          </a:bodyPr>
          <a:lstStyle>
            <a:lvl1pPr indent="-228600" lvl="0" marL="457200" algn="ctr">
              <a:lnSpc>
                <a:spcPct val="115000"/>
              </a:lnSpc>
              <a:spcBef>
                <a:spcPts val="800"/>
              </a:spcBef>
              <a:spcAft>
                <a:spcPts val="0"/>
              </a:spcAft>
              <a:buSzPts val="2100"/>
              <a:buNone/>
              <a:defRPr b="1" i="0" sz="1050">
                <a:solidFill>
                  <a:schemeClr val="lt1"/>
                </a:solidFill>
                <a:latin typeface="Poppins SemiBold"/>
                <a:ea typeface="Poppins SemiBold"/>
                <a:cs typeface="Poppins SemiBold"/>
                <a:sym typeface="Poppins SemiBold"/>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sp>
        <p:nvSpPr>
          <p:cNvPr id="330" name="Google Shape;330;p42"/>
          <p:cNvSpPr txBox="1"/>
          <p:nvPr>
            <p:ph idx="16" type="body"/>
          </p:nvPr>
        </p:nvSpPr>
        <p:spPr>
          <a:xfrm>
            <a:off x="4075835" y="2092838"/>
            <a:ext cx="1446600" cy="298800"/>
          </a:xfrm>
          <a:prstGeom prst="rect">
            <a:avLst/>
          </a:prstGeom>
          <a:noFill/>
          <a:ln>
            <a:noFill/>
          </a:ln>
        </p:spPr>
        <p:txBody>
          <a:bodyPr anchorCtr="0" anchor="ctr" bIns="34275" lIns="68575" spcFirstLastPara="1" rIns="68575" wrap="square" tIns="34275">
            <a:normAutofit/>
          </a:bodyPr>
          <a:lstStyle>
            <a:lvl1pPr indent="-228600" lvl="0" marL="457200" algn="ctr">
              <a:lnSpc>
                <a:spcPct val="115000"/>
              </a:lnSpc>
              <a:spcBef>
                <a:spcPts val="800"/>
              </a:spcBef>
              <a:spcAft>
                <a:spcPts val="0"/>
              </a:spcAft>
              <a:buSzPts val="2100"/>
              <a:buNone/>
              <a:defRPr b="0" i="0" sz="900">
                <a:solidFill>
                  <a:schemeClr val="lt1"/>
                </a:solidFill>
                <a:latin typeface="Poppins"/>
                <a:ea typeface="Poppins"/>
                <a:cs typeface="Poppins"/>
                <a:sym typeface="Poppins"/>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sp>
        <p:nvSpPr>
          <p:cNvPr id="331" name="Google Shape;331;p42"/>
          <p:cNvSpPr txBox="1"/>
          <p:nvPr>
            <p:ph idx="17" type="body"/>
          </p:nvPr>
        </p:nvSpPr>
        <p:spPr>
          <a:xfrm>
            <a:off x="4075835" y="4062314"/>
            <a:ext cx="1446600" cy="298800"/>
          </a:xfrm>
          <a:prstGeom prst="rect">
            <a:avLst/>
          </a:prstGeom>
          <a:noFill/>
          <a:ln>
            <a:noFill/>
          </a:ln>
        </p:spPr>
        <p:txBody>
          <a:bodyPr anchorCtr="0" anchor="ctr" bIns="34275" lIns="68575" spcFirstLastPara="1" rIns="68575" wrap="square" tIns="34275">
            <a:noAutofit/>
          </a:bodyPr>
          <a:lstStyle>
            <a:lvl1pPr indent="-228600" lvl="0" marL="457200" algn="ctr">
              <a:lnSpc>
                <a:spcPct val="115000"/>
              </a:lnSpc>
              <a:spcBef>
                <a:spcPts val="800"/>
              </a:spcBef>
              <a:spcAft>
                <a:spcPts val="0"/>
              </a:spcAft>
              <a:buSzPts val="2100"/>
              <a:buNone/>
              <a:defRPr b="1" i="0" sz="1050">
                <a:solidFill>
                  <a:schemeClr val="lt1"/>
                </a:solidFill>
                <a:latin typeface="Poppins SemiBold"/>
                <a:ea typeface="Poppins SemiBold"/>
                <a:cs typeface="Poppins SemiBold"/>
                <a:sym typeface="Poppins SemiBold"/>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sp>
        <p:nvSpPr>
          <p:cNvPr id="332" name="Google Shape;332;p42"/>
          <p:cNvSpPr txBox="1"/>
          <p:nvPr>
            <p:ph idx="18" type="body"/>
          </p:nvPr>
        </p:nvSpPr>
        <p:spPr>
          <a:xfrm>
            <a:off x="4075835" y="4396422"/>
            <a:ext cx="1446600" cy="298800"/>
          </a:xfrm>
          <a:prstGeom prst="rect">
            <a:avLst/>
          </a:prstGeom>
          <a:noFill/>
          <a:ln>
            <a:noFill/>
          </a:ln>
        </p:spPr>
        <p:txBody>
          <a:bodyPr anchorCtr="0" anchor="ctr" bIns="34275" lIns="68575" spcFirstLastPara="1" rIns="68575" wrap="square" tIns="34275">
            <a:normAutofit/>
          </a:bodyPr>
          <a:lstStyle>
            <a:lvl1pPr indent="-228600" lvl="0" marL="457200" algn="ctr">
              <a:lnSpc>
                <a:spcPct val="115000"/>
              </a:lnSpc>
              <a:spcBef>
                <a:spcPts val="800"/>
              </a:spcBef>
              <a:spcAft>
                <a:spcPts val="0"/>
              </a:spcAft>
              <a:buSzPts val="2100"/>
              <a:buNone/>
              <a:defRPr b="0" i="0" sz="900">
                <a:solidFill>
                  <a:schemeClr val="lt1"/>
                </a:solidFill>
                <a:latin typeface="Poppins"/>
                <a:ea typeface="Poppins"/>
                <a:cs typeface="Poppins"/>
                <a:sym typeface="Poppins"/>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sp>
        <p:nvSpPr>
          <p:cNvPr id="333" name="Google Shape;333;p42"/>
          <p:cNvSpPr txBox="1"/>
          <p:nvPr>
            <p:ph idx="19" type="body"/>
          </p:nvPr>
        </p:nvSpPr>
        <p:spPr>
          <a:xfrm>
            <a:off x="5711204" y="1758730"/>
            <a:ext cx="1446600" cy="298800"/>
          </a:xfrm>
          <a:prstGeom prst="rect">
            <a:avLst/>
          </a:prstGeom>
          <a:noFill/>
          <a:ln>
            <a:noFill/>
          </a:ln>
        </p:spPr>
        <p:txBody>
          <a:bodyPr anchorCtr="0" anchor="ctr" bIns="34275" lIns="68575" spcFirstLastPara="1" rIns="68575" wrap="square" tIns="34275">
            <a:noAutofit/>
          </a:bodyPr>
          <a:lstStyle>
            <a:lvl1pPr indent="-228600" lvl="0" marL="457200" algn="ctr">
              <a:lnSpc>
                <a:spcPct val="115000"/>
              </a:lnSpc>
              <a:spcBef>
                <a:spcPts val="800"/>
              </a:spcBef>
              <a:spcAft>
                <a:spcPts val="0"/>
              </a:spcAft>
              <a:buSzPts val="2100"/>
              <a:buNone/>
              <a:defRPr b="1" i="0" sz="1050">
                <a:solidFill>
                  <a:schemeClr val="lt1"/>
                </a:solidFill>
                <a:latin typeface="Poppins SemiBold"/>
                <a:ea typeface="Poppins SemiBold"/>
                <a:cs typeface="Poppins SemiBold"/>
                <a:sym typeface="Poppins SemiBold"/>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sp>
        <p:nvSpPr>
          <p:cNvPr id="334" name="Google Shape;334;p42"/>
          <p:cNvSpPr txBox="1"/>
          <p:nvPr>
            <p:ph idx="20" type="body"/>
          </p:nvPr>
        </p:nvSpPr>
        <p:spPr>
          <a:xfrm>
            <a:off x="5711204" y="2092838"/>
            <a:ext cx="1446600" cy="298800"/>
          </a:xfrm>
          <a:prstGeom prst="rect">
            <a:avLst/>
          </a:prstGeom>
          <a:noFill/>
          <a:ln>
            <a:noFill/>
          </a:ln>
        </p:spPr>
        <p:txBody>
          <a:bodyPr anchorCtr="0" anchor="ctr" bIns="34275" lIns="68575" spcFirstLastPara="1" rIns="68575" wrap="square" tIns="34275">
            <a:normAutofit/>
          </a:bodyPr>
          <a:lstStyle>
            <a:lvl1pPr indent="-228600" lvl="0" marL="457200" algn="ctr">
              <a:lnSpc>
                <a:spcPct val="115000"/>
              </a:lnSpc>
              <a:spcBef>
                <a:spcPts val="800"/>
              </a:spcBef>
              <a:spcAft>
                <a:spcPts val="0"/>
              </a:spcAft>
              <a:buSzPts val="2100"/>
              <a:buNone/>
              <a:defRPr b="0" i="0" sz="900">
                <a:solidFill>
                  <a:schemeClr val="lt1"/>
                </a:solidFill>
                <a:latin typeface="Poppins"/>
                <a:ea typeface="Poppins"/>
                <a:cs typeface="Poppins"/>
                <a:sym typeface="Poppins"/>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sp>
        <p:nvSpPr>
          <p:cNvPr id="335" name="Google Shape;335;p42"/>
          <p:cNvSpPr txBox="1"/>
          <p:nvPr>
            <p:ph idx="21" type="body"/>
          </p:nvPr>
        </p:nvSpPr>
        <p:spPr>
          <a:xfrm>
            <a:off x="5711204" y="4062314"/>
            <a:ext cx="1446600" cy="298800"/>
          </a:xfrm>
          <a:prstGeom prst="rect">
            <a:avLst/>
          </a:prstGeom>
          <a:noFill/>
          <a:ln>
            <a:noFill/>
          </a:ln>
        </p:spPr>
        <p:txBody>
          <a:bodyPr anchorCtr="0" anchor="ctr" bIns="34275" lIns="68575" spcFirstLastPara="1" rIns="68575" wrap="square" tIns="34275">
            <a:noAutofit/>
          </a:bodyPr>
          <a:lstStyle>
            <a:lvl1pPr indent="-228600" lvl="0" marL="457200" algn="ctr">
              <a:lnSpc>
                <a:spcPct val="115000"/>
              </a:lnSpc>
              <a:spcBef>
                <a:spcPts val="800"/>
              </a:spcBef>
              <a:spcAft>
                <a:spcPts val="0"/>
              </a:spcAft>
              <a:buSzPts val="2100"/>
              <a:buNone/>
              <a:defRPr b="1" i="0" sz="1050">
                <a:solidFill>
                  <a:schemeClr val="lt1"/>
                </a:solidFill>
                <a:latin typeface="Poppins SemiBold"/>
                <a:ea typeface="Poppins SemiBold"/>
                <a:cs typeface="Poppins SemiBold"/>
                <a:sym typeface="Poppins SemiBold"/>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sp>
        <p:nvSpPr>
          <p:cNvPr id="336" name="Google Shape;336;p42"/>
          <p:cNvSpPr txBox="1"/>
          <p:nvPr>
            <p:ph idx="22" type="body"/>
          </p:nvPr>
        </p:nvSpPr>
        <p:spPr>
          <a:xfrm>
            <a:off x="5711204" y="4396422"/>
            <a:ext cx="1446600" cy="298800"/>
          </a:xfrm>
          <a:prstGeom prst="rect">
            <a:avLst/>
          </a:prstGeom>
          <a:noFill/>
          <a:ln>
            <a:noFill/>
          </a:ln>
        </p:spPr>
        <p:txBody>
          <a:bodyPr anchorCtr="0" anchor="ctr" bIns="34275" lIns="68575" spcFirstLastPara="1" rIns="68575" wrap="square" tIns="34275">
            <a:normAutofit/>
          </a:bodyPr>
          <a:lstStyle>
            <a:lvl1pPr indent="-228600" lvl="0" marL="457200" algn="ctr">
              <a:lnSpc>
                <a:spcPct val="115000"/>
              </a:lnSpc>
              <a:spcBef>
                <a:spcPts val="800"/>
              </a:spcBef>
              <a:spcAft>
                <a:spcPts val="0"/>
              </a:spcAft>
              <a:buSzPts val="2100"/>
              <a:buNone/>
              <a:defRPr b="0" i="0" sz="900">
                <a:solidFill>
                  <a:schemeClr val="lt1"/>
                </a:solidFill>
                <a:latin typeface="Poppins"/>
                <a:ea typeface="Poppins"/>
                <a:cs typeface="Poppins"/>
                <a:sym typeface="Poppins"/>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sp>
        <p:nvSpPr>
          <p:cNvPr id="337" name="Google Shape;337;p42"/>
          <p:cNvSpPr txBox="1"/>
          <p:nvPr>
            <p:ph idx="23" type="body"/>
          </p:nvPr>
        </p:nvSpPr>
        <p:spPr>
          <a:xfrm>
            <a:off x="7346573" y="1758730"/>
            <a:ext cx="1446600" cy="298800"/>
          </a:xfrm>
          <a:prstGeom prst="rect">
            <a:avLst/>
          </a:prstGeom>
          <a:noFill/>
          <a:ln>
            <a:noFill/>
          </a:ln>
        </p:spPr>
        <p:txBody>
          <a:bodyPr anchorCtr="0" anchor="ctr" bIns="34275" lIns="68575" spcFirstLastPara="1" rIns="68575" wrap="square" tIns="34275">
            <a:noAutofit/>
          </a:bodyPr>
          <a:lstStyle>
            <a:lvl1pPr indent="-228600" lvl="0" marL="457200" algn="ctr">
              <a:lnSpc>
                <a:spcPct val="115000"/>
              </a:lnSpc>
              <a:spcBef>
                <a:spcPts val="800"/>
              </a:spcBef>
              <a:spcAft>
                <a:spcPts val="0"/>
              </a:spcAft>
              <a:buSzPts val="2100"/>
              <a:buNone/>
              <a:defRPr b="1" i="0" sz="1050">
                <a:solidFill>
                  <a:schemeClr val="lt1"/>
                </a:solidFill>
                <a:latin typeface="Poppins SemiBold"/>
                <a:ea typeface="Poppins SemiBold"/>
                <a:cs typeface="Poppins SemiBold"/>
                <a:sym typeface="Poppins SemiBold"/>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sp>
        <p:nvSpPr>
          <p:cNvPr id="338" name="Google Shape;338;p42"/>
          <p:cNvSpPr txBox="1"/>
          <p:nvPr>
            <p:ph idx="24" type="body"/>
          </p:nvPr>
        </p:nvSpPr>
        <p:spPr>
          <a:xfrm>
            <a:off x="7346573" y="2092838"/>
            <a:ext cx="1446600" cy="298800"/>
          </a:xfrm>
          <a:prstGeom prst="rect">
            <a:avLst/>
          </a:prstGeom>
          <a:noFill/>
          <a:ln>
            <a:noFill/>
          </a:ln>
        </p:spPr>
        <p:txBody>
          <a:bodyPr anchorCtr="0" anchor="ctr" bIns="34275" lIns="68575" spcFirstLastPara="1" rIns="68575" wrap="square" tIns="34275">
            <a:normAutofit/>
          </a:bodyPr>
          <a:lstStyle>
            <a:lvl1pPr indent="-228600" lvl="0" marL="457200" algn="ctr">
              <a:lnSpc>
                <a:spcPct val="115000"/>
              </a:lnSpc>
              <a:spcBef>
                <a:spcPts val="800"/>
              </a:spcBef>
              <a:spcAft>
                <a:spcPts val="0"/>
              </a:spcAft>
              <a:buSzPts val="2100"/>
              <a:buNone/>
              <a:defRPr b="0" i="0" sz="900">
                <a:solidFill>
                  <a:schemeClr val="lt1"/>
                </a:solidFill>
                <a:latin typeface="Poppins"/>
                <a:ea typeface="Poppins"/>
                <a:cs typeface="Poppins"/>
                <a:sym typeface="Poppins"/>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pic>
        <p:nvPicPr>
          <p:cNvPr id="339" name="Google Shape;339;p42" title="mtlogowhite.png"/>
          <p:cNvPicPr preferRelativeResize="0"/>
          <p:nvPr/>
        </p:nvPicPr>
        <p:blipFill rotWithShape="1">
          <a:blip r:embed="rId3">
            <a:alphaModFix/>
          </a:blip>
          <a:srcRect b="0" l="0" r="0" t="0"/>
          <a:stretch/>
        </p:blipFill>
        <p:spPr>
          <a:xfrm>
            <a:off x="731746" y="860325"/>
            <a:ext cx="1205100" cy="146525"/>
          </a:xfrm>
          <a:prstGeom prst="rect">
            <a:avLst/>
          </a:prstGeom>
          <a:noFill/>
          <a:ln>
            <a:noFill/>
          </a:ln>
        </p:spPr>
      </p:pic>
      <p:sp>
        <p:nvSpPr>
          <p:cNvPr id="340" name="Google Shape;340;p42"/>
          <p:cNvSpPr/>
          <p:nvPr/>
        </p:nvSpPr>
        <p:spPr>
          <a:xfrm>
            <a:off x="7989900" y="4827225"/>
            <a:ext cx="860100" cy="147900"/>
          </a:xfrm>
          <a:prstGeom prst="rect">
            <a:avLst/>
          </a:prstGeom>
          <a:solidFill>
            <a:srgbClr val="011848"/>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oppins"/>
              <a:ea typeface="Poppins"/>
              <a:cs typeface="Poppins"/>
              <a:sym typeface="Poppins"/>
            </a:endParaRPr>
          </a:p>
        </p:txBody>
      </p:sp>
      <p:pic>
        <p:nvPicPr>
          <p:cNvPr id="341" name="Google Shape;341;p42" title="mtlogowhite.png"/>
          <p:cNvPicPr preferRelativeResize="0"/>
          <p:nvPr/>
        </p:nvPicPr>
        <p:blipFill rotWithShape="1">
          <a:blip r:embed="rId3">
            <a:alphaModFix/>
          </a:blip>
          <a:srcRect b="0" l="0" r="0" t="0"/>
          <a:stretch/>
        </p:blipFill>
        <p:spPr>
          <a:xfrm>
            <a:off x="8039525" y="4849550"/>
            <a:ext cx="724475" cy="88100"/>
          </a:xfrm>
          <a:prstGeom prst="rect">
            <a:avLst/>
          </a:prstGeom>
          <a:noFill/>
          <a:ln>
            <a:noFill/>
          </a:ln>
        </p:spPr>
      </p:pic>
      <p:pic>
        <p:nvPicPr>
          <p:cNvPr id="342" name="Google Shape;342;p42"/>
          <p:cNvPicPr preferRelativeResize="0"/>
          <p:nvPr/>
        </p:nvPicPr>
        <p:blipFill rotWithShape="1">
          <a:blip r:embed="rId4">
            <a:alphaModFix/>
          </a:blip>
          <a:srcRect b="0" l="0" r="0" t="0"/>
          <a:stretch/>
        </p:blipFill>
        <p:spPr>
          <a:xfrm>
            <a:off x="8040921" y="4854700"/>
            <a:ext cx="720909" cy="86743"/>
          </a:xfrm>
          <a:prstGeom prst="rect">
            <a:avLst/>
          </a:prstGeom>
          <a:noFill/>
          <a:ln>
            <a:noFill/>
          </a:ln>
        </p:spPr>
      </p:pic>
      <p:sp>
        <p:nvSpPr>
          <p:cNvPr id="343" name="Google Shape;343;p42"/>
          <p:cNvSpPr txBox="1"/>
          <p:nvPr/>
        </p:nvSpPr>
        <p:spPr>
          <a:xfrm>
            <a:off x="382169" y="4790029"/>
            <a:ext cx="1788900" cy="177000"/>
          </a:xfrm>
          <a:prstGeom prst="rect">
            <a:avLst/>
          </a:prstGeom>
          <a:noFill/>
          <a:ln>
            <a:noFill/>
          </a:ln>
        </p:spPr>
        <p:txBody>
          <a:bodyPr anchorCtr="0" anchor="t" bIns="34275" lIns="68575" spcFirstLastPara="1" rIns="68575" wrap="square" tIns="34275">
            <a:spAutoFit/>
          </a:bodyPr>
          <a:lstStyle/>
          <a:p>
            <a:pPr indent="0" lvl="0" marL="0" marR="0" rtl="0" algn="l">
              <a:lnSpc>
                <a:spcPct val="115000"/>
              </a:lnSpc>
              <a:spcBef>
                <a:spcPts val="0"/>
              </a:spcBef>
              <a:spcAft>
                <a:spcPts val="0"/>
              </a:spcAft>
              <a:buClr>
                <a:srgbClr val="000000"/>
              </a:buClr>
              <a:buSzPts val="700"/>
              <a:buFont typeface="Arial"/>
              <a:buNone/>
            </a:pPr>
            <a:r>
              <a:rPr b="0" i="0" lang="en" sz="700" u="none" cap="none" strike="noStrike">
                <a:solidFill>
                  <a:srgbClr val="7F7F7F"/>
                </a:solidFill>
                <a:latin typeface="Poppins"/>
                <a:ea typeface="Poppins"/>
                <a:cs typeface="Poppins"/>
                <a:sym typeface="Poppins"/>
              </a:rPr>
              <a:t>© 2026 Mitratech. All Rights Reserved.</a:t>
            </a:r>
            <a:endParaRPr b="0" i="0" sz="800" u="none" cap="none" strike="noStrike">
              <a:solidFill>
                <a:srgbClr val="7F7F7F"/>
              </a:solidFill>
              <a:latin typeface="Poppins Medium"/>
              <a:ea typeface="Poppins Medium"/>
              <a:cs typeface="Poppins Medium"/>
              <a:sym typeface="Poppins Medium"/>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Meet the team - 4">
  <p:cSld name="1_Meet the team - 4">
    <p:bg>
      <p:bgPr>
        <a:gradFill>
          <a:gsLst>
            <a:gs pos="0">
              <a:srgbClr val="020B31"/>
            </a:gs>
            <a:gs pos="100000">
              <a:srgbClr val="001848"/>
            </a:gs>
          </a:gsLst>
          <a:lin ang="5400012" scaled="0"/>
        </a:gradFill>
      </p:bgPr>
    </p:bg>
    <p:spTree>
      <p:nvGrpSpPr>
        <p:cNvPr id="344" name="Shape 344"/>
        <p:cNvGrpSpPr/>
        <p:nvPr/>
      </p:nvGrpSpPr>
      <p:grpSpPr>
        <a:xfrm>
          <a:off x="0" y="0"/>
          <a:ext cx="0" cy="0"/>
          <a:chOff x="0" y="0"/>
          <a:chExt cx="0" cy="0"/>
        </a:xfrm>
      </p:grpSpPr>
      <p:pic>
        <p:nvPicPr>
          <p:cNvPr id="345" name="Google Shape;345;p43"/>
          <p:cNvPicPr preferRelativeResize="0"/>
          <p:nvPr/>
        </p:nvPicPr>
        <p:blipFill rotWithShape="1">
          <a:blip r:embed="rId2">
            <a:alphaModFix/>
          </a:blip>
          <a:srcRect b="0" l="0" r="0" t="0"/>
          <a:stretch/>
        </p:blipFill>
        <p:spPr>
          <a:xfrm>
            <a:off x="3548" y="0"/>
            <a:ext cx="9140450" cy="5145498"/>
          </a:xfrm>
          <a:prstGeom prst="rect">
            <a:avLst/>
          </a:prstGeom>
          <a:noFill/>
          <a:ln>
            <a:noFill/>
          </a:ln>
        </p:spPr>
      </p:pic>
      <p:sp>
        <p:nvSpPr>
          <p:cNvPr id="346" name="Google Shape;346;p43"/>
          <p:cNvSpPr txBox="1"/>
          <p:nvPr>
            <p:ph type="title"/>
          </p:nvPr>
        </p:nvSpPr>
        <p:spPr>
          <a:xfrm>
            <a:off x="194595" y="1172243"/>
            <a:ext cx="2279400" cy="845700"/>
          </a:xfrm>
          <a:prstGeom prst="rect">
            <a:avLst/>
          </a:prstGeom>
          <a:noFill/>
          <a:ln>
            <a:noFill/>
          </a:ln>
        </p:spPr>
        <p:txBody>
          <a:bodyPr anchorCtr="0" anchor="t" bIns="34275" lIns="68575" spcFirstLastPara="1" rIns="68575" wrap="square" tIns="34275">
            <a:normAutofit/>
          </a:bodyPr>
          <a:lstStyle>
            <a:lvl1pPr lvl="0" algn="ctr">
              <a:lnSpc>
                <a:spcPct val="100000"/>
              </a:lnSpc>
              <a:spcBef>
                <a:spcPts val="0"/>
              </a:spcBef>
              <a:spcAft>
                <a:spcPts val="0"/>
              </a:spcAft>
              <a:buSzPts val="2500"/>
              <a:buNone/>
              <a:defRPr b="1" i="0" sz="2400">
                <a:solidFill>
                  <a:schemeClr val="lt1"/>
                </a:solidFill>
                <a:latin typeface="Poppins SemiBold"/>
                <a:ea typeface="Poppins SemiBold"/>
                <a:cs typeface="Poppins SemiBold"/>
                <a:sym typeface="Poppins SemiBold"/>
              </a:defRPr>
            </a:lvl1pPr>
            <a:lvl2pPr lvl="1" algn="l">
              <a:lnSpc>
                <a:spcPct val="100000"/>
              </a:lnSpc>
              <a:spcBef>
                <a:spcPts val="0"/>
              </a:spcBef>
              <a:spcAft>
                <a:spcPts val="0"/>
              </a:spcAft>
              <a:buSzPts val="2500"/>
              <a:buNone/>
              <a:defRPr/>
            </a:lvl2pPr>
            <a:lvl3pPr lvl="2" algn="l">
              <a:lnSpc>
                <a:spcPct val="100000"/>
              </a:lnSpc>
              <a:spcBef>
                <a:spcPts val="0"/>
              </a:spcBef>
              <a:spcAft>
                <a:spcPts val="0"/>
              </a:spcAft>
              <a:buSzPts val="2500"/>
              <a:buNone/>
              <a:defRPr/>
            </a:lvl3pPr>
            <a:lvl4pPr lvl="3" algn="l">
              <a:lnSpc>
                <a:spcPct val="100000"/>
              </a:lnSpc>
              <a:spcBef>
                <a:spcPts val="0"/>
              </a:spcBef>
              <a:spcAft>
                <a:spcPts val="0"/>
              </a:spcAft>
              <a:buSzPts val="2500"/>
              <a:buNone/>
              <a:defRPr/>
            </a:lvl4pPr>
            <a:lvl5pPr lvl="4" algn="l">
              <a:lnSpc>
                <a:spcPct val="100000"/>
              </a:lnSpc>
              <a:spcBef>
                <a:spcPts val="0"/>
              </a:spcBef>
              <a:spcAft>
                <a:spcPts val="0"/>
              </a:spcAft>
              <a:buSzPts val="2500"/>
              <a:buNone/>
              <a:defRPr/>
            </a:lvl5pPr>
            <a:lvl6pPr lvl="5" algn="l">
              <a:lnSpc>
                <a:spcPct val="100000"/>
              </a:lnSpc>
              <a:spcBef>
                <a:spcPts val="0"/>
              </a:spcBef>
              <a:spcAft>
                <a:spcPts val="0"/>
              </a:spcAft>
              <a:buSzPts val="2500"/>
              <a:buNone/>
              <a:defRPr/>
            </a:lvl6pPr>
            <a:lvl7pPr lvl="6" algn="l">
              <a:lnSpc>
                <a:spcPct val="100000"/>
              </a:lnSpc>
              <a:spcBef>
                <a:spcPts val="0"/>
              </a:spcBef>
              <a:spcAft>
                <a:spcPts val="0"/>
              </a:spcAft>
              <a:buSzPts val="2500"/>
              <a:buNone/>
              <a:defRPr/>
            </a:lvl7pPr>
            <a:lvl8pPr lvl="7" algn="l">
              <a:lnSpc>
                <a:spcPct val="100000"/>
              </a:lnSpc>
              <a:spcBef>
                <a:spcPts val="0"/>
              </a:spcBef>
              <a:spcAft>
                <a:spcPts val="0"/>
              </a:spcAft>
              <a:buSzPts val="2500"/>
              <a:buNone/>
              <a:defRPr/>
            </a:lvl8pPr>
            <a:lvl9pPr lvl="8" algn="l">
              <a:lnSpc>
                <a:spcPct val="100000"/>
              </a:lnSpc>
              <a:spcBef>
                <a:spcPts val="0"/>
              </a:spcBef>
              <a:spcAft>
                <a:spcPts val="0"/>
              </a:spcAft>
              <a:buSzPts val="2500"/>
              <a:buNone/>
              <a:defRPr/>
            </a:lvl9pPr>
          </a:lstStyle>
          <a:p/>
        </p:txBody>
      </p:sp>
      <p:sp>
        <p:nvSpPr>
          <p:cNvPr id="347" name="Google Shape;347;p43"/>
          <p:cNvSpPr/>
          <p:nvPr>
            <p:ph idx="2" type="pic"/>
          </p:nvPr>
        </p:nvSpPr>
        <p:spPr>
          <a:xfrm>
            <a:off x="3085478" y="374629"/>
            <a:ext cx="1220400" cy="1220400"/>
          </a:xfrm>
          <a:prstGeom prst="ellipse">
            <a:avLst/>
          </a:prstGeom>
          <a:solidFill>
            <a:schemeClr val="lt1"/>
          </a:solidFill>
          <a:ln cap="flat" cmpd="sng" w="76200">
            <a:solidFill>
              <a:schemeClr val="lt1"/>
            </a:solidFill>
            <a:prstDash val="solid"/>
            <a:round/>
            <a:headEnd len="sm" w="sm" type="none"/>
            <a:tailEnd len="sm" w="sm" type="none"/>
          </a:ln>
          <a:effectLst>
            <a:outerShdw blurRad="63500" sx="102000" rotWithShape="0" algn="ctr" sy="102000">
              <a:srgbClr val="000000">
                <a:alpha val="7059"/>
              </a:srgbClr>
            </a:outerShdw>
          </a:effectLst>
        </p:spPr>
      </p:sp>
      <p:sp>
        <p:nvSpPr>
          <p:cNvPr id="348" name="Google Shape;348;p43"/>
          <p:cNvSpPr/>
          <p:nvPr>
            <p:ph idx="3" type="pic"/>
          </p:nvPr>
        </p:nvSpPr>
        <p:spPr>
          <a:xfrm>
            <a:off x="5084563" y="374629"/>
            <a:ext cx="1220400" cy="1220400"/>
          </a:xfrm>
          <a:prstGeom prst="ellipse">
            <a:avLst/>
          </a:prstGeom>
          <a:solidFill>
            <a:schemeClr val="lt1"/>
          </a:solidFill>
          <a:ln cap="flat" cmpd="sng" w="76200">
            <a:solidFill>
              <a:schemeClr val="lt1"/>
            </a:solidFill>
            <a:prstDash val="solid"/>
            <a:round/>
            <a:headEnd len="sm" w="sm" type="none"/>
            <a:tailEnd len="sm" w="sm" type="none"/>
          </a:ln>
          <a:effectLst>
            <a:outerShdw blurRad="63500" sx="102000" rotWithShape="0" algn="ctr" sy="102000">
              <a:srgbClr val="000000">
                <a:alpha val="7059"/>
              </a:srgbClr>
            </a:outerShdw>
          </a:effectLst>
        </p:spPr>
      </p:sp>
      <p:sp>
        <p:nvSpPr>
          <p:cNvPr id="349" name="Google Shape;349;p43"/>
          <p:cNvSpPr txBox="1"/>
          <p:nvPr>
            <p:ph idx="1" type="body"/>
          </p:nvPr>
        </p:nvSpPr>
        <p:spPr>
          <a:xfrm>
            <a:off x="2847628" y="1758730"/>
            <a:ext cx="1446600" cy="298800"/>
          </a:xfrm>
          <a:prstGeom prst="rect">
            <a:avLst/>
          </a:prstGeom>
          <a:noFill/>
          <a:ln>
            <a:noFill/>
          </a:ln>
        </p:spPr>
        <p:txBody>
          <a:bodyPr anchorCtr="0" anchor="ctr" bIns="34275" lIns="68575" spcFirstLastPara="1" rIns="68575" wrap="square" tIns="34275">
            <a:noAutofit/>
          </a:bodyPr>
          <a:lstStyle>
            <a:lvl1pPr indent="-228600" lvl="0" marL="457200" algn="ctr">
              <a:lnSpc>
                <a:spcPct val="115000"/>
              </a:lnSpc>
              <a:spcBef>
                <a:spcPts val="800"/>
              </a:spcBef>
              <a:spcAft>
                <a:spcPts val="0"/>
              </a:spcAft>
              <a:buSzPts val="2100"/>
              <a:buNone/>
              <a:defRPr b="1" i="0" sz="1050">
                <a:solidFill>
                  <a:schemeClr val="lt1"/>
                </a:solidFill>
                <a:latin typeface="Poppins SemiBold"/>
                <a:ea typeface="Poppins SemiBold"/>
                <a:cs typeface="Poppins SemiBold"/>
                <a:sym typeface="Poppins SemiBold"/>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sp>
        <p:nvSpPr>
          <p:cNvPr id="350" name="Google Shape;350;p43"/>
          <p:cNvSpPr txBox="1"/>
          <p:nvPr>
            <p:ph idx="4" type="body"/>
          </p:nvPr>
        </p:nvSpPr>
        <p:spPr>
          <a:xfrm>
            <a:off x="2847628" y="2092838"/>
            <a:ext cx="1446600" cy="298800"/>
          </a:xfrm>
          <a:prstGeom prst="rect">
            <a:avLst/>
          </a:prstGeom>
          <a:noFill/>
          <a:ln>
            <a:noFill/>
          </a:ln>
        </p:spPr>
        <p:txBody>
          <a:bodyPr anchorCtr="0" anchor="ctr" bIns="34275" lIns="68575" spcFirstLastPara="1" rIns="68575" wrap="square" tIns="34275">
            <a:normAutofit/>
          </a:bodyPr>
          <a:lstStyle>
            <a:lvl1pPr indent="-228600" lvl="0" marL="457200" algn="ctr">
              <a:lnSpc>
                <a:spcPct val="115000"/>
              </a:lnSpc>
              <a:spcBef>
                <a:spcPts val="800"/>
              </a:spcBef>
              <a:spcAft>
                <a:spcPts val="0"/>
              </a:spcAft>
              <a:buSzPts val="2100"/>
              <a:buNone/>
              <a:defRPr b="0" i="0" sz="900">
                <a:solidFill>
                  <a:schemeClr val="lt1"/>
                </a:solidFill>
                <a:latin typeface="Poppins"/>
                <a:ea typeface="Poppins"/>
                <a:cs typeface="Poppins"/>
                <a:sym typeface="Poppins"/>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sp>
        <p:nvSpPr>
          <p:cNvPr id="351" name="Google Shape;351;p43"/>
          <p:cNvSpPr txBox="1"/>
          <p:nvPr>
            <p:ph idx="5" type="body"/>
          </p:nvPr>
        </p:nvSpPr>
        <p:spPr>
          <a:xfrm>
            <a:off x="4858349" y="1758730"/>
            <a:ext cx="1446600" cy="298800"/>
          </a:xfrm>
          <a:prstGeom prst="rect">
            <a:avLst/>
          </a:prstGeom>
          <a:noFill/>
          <a:ln>
            <a:noFill/>
          </a:ln>
        </p:spPr>
        <p:txBody>
          <a:bodyPr anchorCtr="0" anchor="ctr" bIns="34275" lIns="68575" spcFirstLastPara="1" rIns="68575" wrap="square" tIns="34275">
            <a:noAutofit/>
          </a:bodyPr>
          <a:lstStyle>
            <a:lvl1pPr indent="-228600" lvl="0" marL="457200" algn="ctr">
              <a:lnSpc>
                <a:spcPct val="115000"/>
              </a:lnSpc>
              <a:spcBef>
                <a:spcPts val="800"/>
              </a:spcBef>
              <a:spcAft>
                <a:spcPts val="0"/>
              </a:spcAft>
              <a:buSzPts val="2100"/>
              <a:buNone/>
              <a:defRPr b="1" i="0" sz="1050">
                <a:solidFill>
                  <a:schemeClr val="lt1"/>
                </a:solidFill>
                <a:latin typeface="Poppins SemiBold"/>
                <a:ea typeface="Poppins SemiBold"/>
                <a:cs typeface="Poppins SemiBold"/>
                <a:sym typeface="Poppins SemiBold"/>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sp>
        <p:nvSpPr>
          <p:cNvPr id="352" name="Google Shape;352;p43"/>
          <p:cNvSpPr txBox="1"/>
          <p:nvPr>
            <p:ph idx="6" type="body"/>
          </p:nvPr>
        </p:nvSpPr>
        <p:spPr>
          <a:xfrm>
            <a:off x="4858349" y="2092838"/>
            <a:ext cx="1446600" cy="298800"/>
          </a:xfrm>
          <a:prstGeom prst="rect">
            <a:avLst/>
          </a:prstGeom>
          <a:noFill/>
          <a:ln>
            <a:noFill/>
          </a:ln>
        </p:spPr>
        <p:txBody>
          <a:bodyPr anchorCtr="0" anchor="ctr" bIns="34275" lIns="68575" spcFirstLastPara="1" rIns="68575" wrap="square" tIns="34275">
            <a:normAutofit/>
          </a:bodyPr>
          <a:lstStyle>
            <a:lvl1pPr indent="-228600" lvl="0" marL="457200" algn="ctr">
              <a:lnSpc>
                <a:spcPct val="115000"/>
              </a:lnSpc>
              <a:spcBef>
                <a:spcPts val="800"/>
              </a:spcBef>
              <a:spcAft>
                <a:spcPts val="0"/>
              </a:spcAft>
              <a:buSzPts val="2100"/>
              <a:buNone/>
              <a:defRPr b="0" i="0" sz="900">
                <a:solidFill>
                  <a:schemeClr val="lt1"/>
                </a:solidFill>
                <a:latin typeface="Poppins"/>
                <a:ea typeface="Poppins"/>
                <a:cs typeface="Poppins"/>
                <a:sym typeface="Poppins"/>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pic>
        <p:nvPicPr>
          <p:cNvPr id="353" name="Google Shape;353;p43" title="mtlogowhite.png"/>
          <p:cNvPicPr preferRelativeResize="0"/>
          <p:nvPr/>
        </p:nvPicPr>
        <p:blipFill rotWithShape="1">
          <a:blip r:embed="rId3">
            <a:alphaModFix/>
          </a:blip>
          <a:srcRect b="0" l="0" r="0" t="0"/>
          <a:stretch/>
        </p:blipFill>
        <p:spPr>
          <a:xfrm>
            <a:off x="731746" y="860325"/>
            <a:ext cx="1205100" cy="146525"/>
          </a:xfrm>
          <a:prstGeom prst="rect">
            <a:avLst/>
          </a:prstGeom>
          <a:noFill/>
          <a:ln>
            <a:noFill/>
          </a:ln>
        </p:spPr>
      </p:pic>
      <p:sp>
        <p:nvSpPr>
          <p:cNvPr id="354" name="Google Shape;354;p43"/>
          <p:cNvSpPr/>
          <p:nvPr/>
        </p:nvSpPr>
        <p:spPr>
          <a:xfrm>
            <a:off x="7960661" y="4795767"/>
            <a:ext cx="903900" cy="171300"/>
          </a:xfrm>
          <a:prstGeom prst="rect">
            <a:avLst/>
          </a:prstGeom>
          <a:solidFill>
            <a:srgbClr val="00174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013"/>
              <a:buFont typeface="Arial"/>
              <a:buNone/>
            </a:pPr>
            <a:r>
              <a:t/>
            </a:r>
            <a:endParaRPr b="1" i="0" sz="1013" u="none" cap="none" strike="noStrike">
              <a:solidFill>
                <a:srgbClr val="FFFFFF"/>
              </a:solidFill>
              <a:latin typeface="Poppins SemiBold"/>
              <a:ea typeface="Poppins SemiBold"/>
              <a:cs typeface="Poppins SemiBold"/>
              <a:sym typeface="Poppins SemiBold"/>
            </a:endParaRPr>
          </a:p>
        </p:txBody>
      </p:sp>
      <p:sp>
        <p:nvSpPr>
          <p:cNvPr id="355" name="Google Shape;355;p43"/>
          <p:cNvSpPr/>
          <p:nvPr>
            <p:ph idx="7" type="pic"/>
          </p:nvPr>
        </p:nvSpPr>
        <p:spPr>
          <a:xfrm>
            <a:off x="4681291" y="2679367"/>
            <a:ext cx="1220400" cy="1220400"/>
          </a:xfrm>
          <a:prstGeom prst="ellipse">
            <a:avLst/>
          </a:prstGeom>
          <a:solidFill>
            <a:schemeClr val="lt1"/>
          </a:solidFill>
          <a:ln cap="flat" cmpd="sng" w="76200">
            <a:solidFill>
              <a:schemeClr val="lt1"/>
            </a:solidFill>
            <a:prstDash val="solid"/>
            <a:round/>
            <a:headEnd len="sm" w="sm" type="none"/>
            <a:tailEnd len="sm" w="sm" type="none"/>
          </a:ln>
          <a:effectLst>
            <a:outerShdw blurRad="63500" sx="102000" rotWithShape="0" algn="ctr" sy="102000">
              <a:srgbClr val="000000">
                <a:alpha val="7059"/>
              </a:srgbClr>
            </a:outerShdw>
          </a:effectLst>
        </p:spPr>
      </p:sp>
      <p:sp>
        <p:nvSpPr>
          <p:cNvPr id="356" name="Google Shape;356;p43"/>
          <p:cNvSpPr/>
          <p:nvPr>
            <p:ph idx="8" type="pic"/>
          </p:nvPr>
        </p:nvSpPr>
        <p:spPr>
          <a:xfrm>
            <a:off x="6639132" y="2679367"/>
            <a:ext cx="1220400" cy="1220400"/>
          </a:xfrm>
          <a:prstGeom prst="ellipse">
            <a:avLst/>
          </a:prstGeom>
          <a:solidFill>
            <a:schemeClr val="lt1"/>
          </a:solidFill>
          <a:ln cap="flat" cmpd="sng" w="76200">
            <a:solidFill>
              <a:schemeClr val="lt1"/>
            </a:solidFill>
            <a:prstDash val="solid"/>
            <a:round/>
            <a:headEnd len="sm" w="sm" type="none"/>
            <a:tailEnd len="sm" w="sm" type="none"/>
          </a:ln>
          <a:effectLst>
            <a:outerShdw blurRad="63500" sx="102000" rotWithShape="0" algn="ctr" sy="102000">
              <a:srgbClr val="000000">
                <a:alpha val="7059"/>
              </a:srgbClr>
            </a:outerShdw>
          </a:effectLst>
        </p:spPr>
      </p:sp>
      <p:sp>
        <p:nvSpPr>
          <p:cNvPr id="357" name="Google Shape;357;p43"/>
          <p:cNvSpPr txBox="1"/>
          <p:nvPr>
            <p:ph idx="9" type="body"/>
          </p:nvPr>
        </p:nvSpPr>
        <p:spPr>
          <a:xfrm>
            <a:off x="4443442" y="4062314"/>
            <a:ext cx="1446600" cy="298800"/>
          </a:xfrm>
          <a:prstGeom prst="rect">
            <a:avLst/>
          </a:prstGeom>
          <a:noFill/>
          <a:ln>
            <a:noFill/>
          </a:ln>
        </p:spPr>
        <p:txBody>
          <a:bodyPr anchorCtr="0" anchor="ctr" bIns="34275" lIns="68575" spcFirstLastPara="1" rIns="68575" wrap="square" tIns="34275">
            <a:noAutofit/>
          </a:bodyPr>
          <a:lstStyle>
            <a:lvl1pPr indent="-228600" lvl="0" marL="457200" algn="ctr">
              <a:lnSpc>
                <a:spcPct val="115000"/>
              </a:lnSpc>
              <a:spcBef>
                <a:spcPts val="800"/>
              </a:spcBef>
              <a:spcAft>
                <a:spcPts val="0"/>
              </a:spcAft>
              <a:buSzPts val="2100"/>
              <a:buNone/>
              <a:defRPr b="1" i="0" sz="1050">
                <a:solidFill>
                  <a:schemeClr val="lt1"/>
                </a:solidFill>
                <a:latin typeface="Poppins SemiBold"/>
                <a:ea typeface="Poppins SemiBold"/>
                <a:cs typeface="Poppins SemiBold"/>
                <a:sym typeface="Poppins SemiBold"/>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sp>
        <p:nvSpPr>
          <p:cNvPr id="358" name="Google Shape;358;p43"/>
          <p:cNvSpPr txBox="1"/>
          <p:nvPr>
            <p:ph idx="13" type="body"/>
          </p:nvPr>
        </p:nvSpPr>
        <p:spPr>
          <a:xfrm>
            <a:off x="4443442" y="4396422"/>
            <a:ext cx="1446600" cy="298800"/>
          </a:xfrm>
          <a:prstGeom prst="rect">
            <a:avLst/>
          </a:prstGeom>
          <a:noFill/>
          <a:ln>
            <a:noFill/>
          </a:ln>
        </p:spPr>
        <p:txBody>
          <a:bodyPr anchorCtr="0" anchor="ctr" bIns="34275" lIns="68575" spcFirstLastPara="1" rIns="68575" wrap="square" tIns="34275">
            <a:normAutofit/>
          </a:bodyPr>
          <a:lstStyle>
            <a:lvl1pPr indent="-228600" lvl="0" marL="457200" algn="ctr">
              <a:lnSpc>
                <a:spcPct val="115000"/>
              </a:lnSpc>
              <a:spcBef>
                <a:spcPts val="800"/>
              </a:spcBef>
              <a:spcAft>
                <a:spcPts val="0"/>
              </a:spcAft>
              <a:buSzPts val="2100"/>
              <a:buNone/>
              <a:defRPr b="0" i="0" sz="900">
                <a:solidFill>
                  <a:schemeClr val="lt1"/>
                </a:solidFill>
                <a:latin typeface="Poppins"/>
                <a:ea typeface="Poppins"/>
                <a:cs typeface="Poppins"/>
                <a:sym typeface="Poppins"/>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sp>
        <p:nvSpPr>
          <p:cNvPr id="359" name="Google Shape;359;p43"/>
          <p:cNvSpPr txBox="1"/>
          <p:nvPr>
            <p:ph idx="14" type="body"/>
          </p:nvPr>
        </p:nvSpPr>
        <p:spPr>
          <a:xfrm>
            <a:off x="6412919" y="4062314"/>
            <a:ext cx="1446600" cy="298800"/>
          </a:xfrm>
          <a:prstGeom prst="rect">
            <a:avLst/>
          </a:prstGeom>
          <a:noFill/>
          <a:ln>
            <a:noFill/>
          </a:ln>
        </p:spPr>
        <p:txBody>
          <a:bodyPr anchorCtr="0" anchor="ctr" bIns="34275" lIns="68575" spcFirstLastPara="1" rIns="68575" wrap="square" tIns="34275">
            <a:noAutofit/>
          </a:bodyPr>
          <a:lstStyle>
            <a:lvl1pPr indent="-228600" lvl="0" marL="457200" algn="ctr">
              <a:lnSpc>
                <a:spcPct val="115000"/>
              </a:lnSpc>
              <a:spcBef>
                <a:spcPts val="800"/>
              </a:spcBef>
              <a:spcAft>
                <a:spcPts val="0"/>
              </a:spcAft>
              <a:buSzPts val="2100"/>
              <a:buNone/>
              <a:defRPr b="1" i="0" sz="1050">
                <a:solidFill>
                  <a:schemeClr val="lt1"/>
                </a:solidFill>
                <a:latin typeface="Poppins SemiBold"/>
                <a:ea typeface="Poppins SemiBold"/>
                <a:cs typeface="Poppins SemiBold"/>
                <a:sym typeface="Poppins SemiBold"/>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sp>
        <p:nvSpPr>
          <p:cNvPr id="360" name="Google Shape;360;p43"/>
          <p:cNvSpPr txBox="1"/>
          <p:nvPr>
            <p:ph idx="15" type="body"/>
          </p:nvPr>
        </p:nvSpPr>
        <p:spPr>
          <a:xfrm>
            <a:off x="6412919" y="4396422"/>
            <a:ext cx="1446600" cy="298800"/>
          </a:xfrm>
          <a:prstGeom prst="rect">
            <a:avLst/>
          </a:prstGeom>
          <a:noFill/>
          <a:ln>
            <a:noFill/>
          </a:ln>
        </p:spPr>
        <p:txBody>
          <a:bodyPr anchorCtr="0" anchor="ctr" bIns="34275" lIns="68575" spcFirstLastPara="1" rIns="68575" wrap="square" tIns="34275">
            <a:normAutofit/>
          </a:bodyPr>
          <a:lstStyle>
            <a:lvl1pPr indent="-228600" lvl="0" marL="457200" algn="ctr">
              <a:lnSpc>
                <a:spcPct val="115000"/>
              </a:lnSpc>
              <a:spcBef>
                <a:spcPts val="800"/>
              </a:spcBef>
              <a:spcAft>
                <a:spcPts val="0"/>
              </a:spcAft>
              <a:buSzPts val="2100"/>
              <a:buNone/>
              <a:defRPr b="0" i="0" sz="900">
                <a:solidFill>
                  <a:schemeClr val="lt1"/>
                </a:solidFill>
                <a:latin typeface="Poppins"/>
                <a:ea typeface="Poppins"/>
                <a:cs typeface="Poppins"/>
                <a:sym typeface="Poppins"/>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sp>
        <p:nvSpPr>
          <p:cNvPr id="361" name="Google Shape;361;p43"/>
          <p:cNvSpPr/>
          <p:nvPr/>
        </p:nvSpPr>
        <p:spPr>
          <a:xfrm>
            <a:off x="7989900" y="4827225"/>
            <a:ext cx="860100" cy="147900"/>
          </a:xfrm>
          <a:prstGeom prst="rect">
            <a:avLst/>
          </a:prstGeom>
          <a:solidFill>
            <a:srgbClr val="011848"/>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oppins"/>
              <a:ea typeface="Poppins"/>
              <a:cs typeface="Poppins"/>
              <a:sym typeface="Poppins"/>
            </a:endParaRPr>
          </a:p>
        </p:txBody>
      </p:sp>
      <p:pic>
        <p:nvPicPr>
          <p:cNvPr id="362" name="Google Shape;362;p43" title="mtlogowhite.png"/>
          <p:cNvPicPr preferRelativeResize="0"/>
          <p:nvPr/>
        </p:nvPicPr>
        <p:blipFill rotWithShape="1">
          <a:blip r:embed="rId3">
            <a:alphaModFix/>
          </a:blip>
          <a:srcRect b="0" l="0" r="0" t="0"/>
          <a:stretch/>
        </p:blipFill>
        <p:spPr>
          <a:xfrm>
            <a:off x="8039525" y="4849550"/>
            <a:ext cx="724475" cy="88100"/>
          </a:xfrm>
          <a:prstGeom prst="rect">
            <a:avLst/>
          </a:prstGeom>
          <a:noFill/>
          <a:ln>
            <a:noFill/>
          </a:ln>
        </p:spPr>
      </p:pic>
      <p:pic>
        <p:nvPicPr>
          <p:cNvPr id="363" name="Google Shape;363;p43"/>
          <p:cNvPicPr preferRelativeResize="0"/>
          <p:nvPr/>
        </p:nvPicPr>
        <p:blipFill rotWithShape="1">
          <a:blip r:embed="rId4">
            <a:alphaModFix/>
          </a:blip>
          <a:srcRect b="0" l="0" r="0" t="0"/>
          <a:stretch/>
        </p:blipFill>
        <p:spPr>
          <a:xfrm>
            <a:off x="8040921" y="4854700"/>
            <a:ext cx="720909" cy="86743"/>
          </a:xfrm>
          <a:prstGeom prst="rect">
            <a:avLst/>
          </a:prstGeom>
          <a:noFill/>
          <a:ln>
            <a:noFill/>
          </a:ln>
        </p:spPr>
      </p:pic>
      <p:sp>
        <p:nvSpPr>
          <p:cNvPr id="364" name="Google Shape;364;p43"/>
          <p:cNvSpPr txBox="1"/>
          <p:nvPr/>
        </p:nvSpPr>
        <p:spPr>
          <a:xfrm>
            <a:off x="382169" y="4790029"/>
            <a:ext cx="1788900" cy="177000"/>
          </a:xfrm>
          <a:prstGeom prst="rect">
            <a:avLst/>
          </a:prstGeom>
          <a:noFill/>
          <a:ln>
            <a:noFill/>
          </a:ln>
        </p:spPr>
        <p:txBody>
          <a:bodyPr anchorCtr="0" anchor="t" bIns="34275" lIns="68575" spcFirstLastPara="1" rIns="68575" wrap="square" tIns="34275">
            <a:spAutoFit/>
          </a:bodyPr>
          <a:lstStyle/>
          <a:p>
            <a:pPr indent="0" lvl="0" marL="0" marR="0" rtl="0" algn="l">
              <a:lnSpc>
                <a:spcPct val="115000"/>
              </a:lnSpc>
              <a:spcBef>
                <a:spcPts val="0"/>
              </a:spcBef>
              <a:spcAft>
                <a:spcPts val="0"/>
              </a:spcAft>
              <a:buClr>
                <a:srgbClr val="000000"/>
              </a:buClr>
              <a:buSzPts val="700"/>
              <a:buFont typeface="Arial"/>
              <a:buNone/>
            </a:pPr>
            <a:r>
              <a:rPr b="0" i="0" lang="en" sz="700" u="none" cap="none" strike="noStrike">
                <a:solidFill>
                  <a:srgbClr val="7F7F7F"/>
                </a:solidFill>
                <a:latin typeface="Poppins"/>
                <a:ea typeface="Poppins"/>
                <a:cs typeface="Poppins"/>
                <a:sym typeface="Poppins"/>
              </a:rPr>
              <a:t>© 2026 Mitratech. All Rights Reserved.</a:t>
            </a:r>
            <a:endParaRPr b="0" i="0" sz="800" u="none" cap="none" strike="noStrike">
              <a:solidFill>
                <a:srgbClr val="7F7F7F"/>
              </a:solidFill>
              <a:latin typeface="Poppins Medium"/>
              <a:ea typeface="Poppins Medium"/>
              <a:cs typeface="Poppins Medium"/>
              <a:sym typeface="Poppins Medium"/>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Meet the team - 3">
  <p:cSld name="1_Meet the team - 3">
    <p:bg>
      <p:bgPr>
        <a:gradFill>
          <a:gsLst>
            <a:gs pos="0">
              <a:srgbClr val="020B31"/>
            </a:gs>
            <a:gs pos="100000">
              <a:srgbClr val="001848"/>
            </a:gs>
          </a:gsLst>
          <a:lin ang="5400012" scaled="0"/>
        </a:gradFill>
      </p:bgPr>
    </p:bg>
    <p:spTree>
      <p:nvGrpSpPr>
        <p:cNvPr id="365" name="Shape 365"/>
        <p:cNvGrpSpPr/>
        <p:nvPr/>
      </p:nvGrpSpPr>
      <p:grpSpPr>
        <a:xfrm>
          <a:off x="0" y="0"/>
          <a:ext cx="0" cy="0"/>
          <a:chOff x="0" y="0"/>
          <a:chExt cx="0" cy="0"/>
        </a:xfrm>
      </p:grpSpPr>
      <p:pic>
        <p:nvPicPr>
          <p:cNvPr id="366" name="Google Shape;366;p44"/>
          <p:cNvPicPr preferRelativeResize="0"/>
          <p:nvPr/>
        </p:nvPicPr>
        <p:blipFill rotWithShape="1">
          <a:blip r:embed="rId2">
            <a:alphaModFix/>
          </a:blip>
          <a:srcRect b="0" l="0" r="0" t="0"/>
          <a:stretch/>
        </p:blipFill>
        <p:spPr>
          <a:xfrm>
            <a:off x="3548" y="0"/>
            <a:ext cx="9140450" cy="5145498"/>
          </a:xfrm>
          <a:prstGeom prst="rect">
            <a:avLst/>
          </a:prstGeom>
          <a:noFill/>
          <a:ln>
            <a:noFill/>
          </a:ln>
        </p:spPr>
      </p:pic>
      <p:sp>
        <p:nvSpPr>
          <p:cNvPr id="367" name="Google Shape;367;p44"/>
          <p:cNvSpPr txBox="1"/>
          <p:nvPr>
            <p:ph type="title"/>
          </p:nvPr>
        </p:nvSpPr>
        <p:spPr>
          <a:xfrm>
            <a:off x="194595" y="1172243"/>
            <a:ext cx="2279400" cy="845700"/>
          </a:xfrm>
          <a:prstGeom prst="rect">
            <a:avLst/>
          </a:prstGeom>
          <a:noFill/>
          <a:ln>
            <a:noFill/>
          </a:ln>
        </p:spPr>
        <p:txBody>
          <a:bodyPr anchorCtr="0" anchor="t" bIns="34275" lIns="68575" spcFirstLastPara="1" rIns="68575" wrap="square" tIns="34275">
            <a:normAutofit/>
          </a:bodyPr>
          <a:lstStyle>
            <a:lvl1pPr lvl="0" algn="ctr">
              <a:lnSpc>
                <a:spcPct val="100000"/>
              </a:lnSpc>
              <a:spcBef>
                <a:spcPts val="0"/>
              </a:spcBef>
              <a:spcAft>
                <a:spcPts val="0"/>
              </a:spcAft>
              <a:buSzPts val="2500"/>
              <a:buNone/>
              <a:defRPr b="1" i="0" sz="2400">
                <a:solidFill>
                  <a:schemeClr val="lt1"/>
                </a:solidFill>
                <a:latin typeface="Poppins SemiBold"/>
                <a:ea typeface="Poppins SemiBold"/>
                <a:cs typeface="Poppins SemiBold"/>
                <a:sym typeface="Poppins SemiBold"/>
              </a:defRPr>
            </a:lvl1pPr>
            <a:lvl2pPr lvl="1" algn="l">
              <a:lnSpc>
                <a:spcPct val="100000"/>
              </a:lnSpc>
              <a:spcBef>
                <a:spcPts val="0"/>
              </a:spcBef>
              <a:spcAft>
                <a:spcPts val="0"/>
              </a:spcAft>
              <a:buSzPts val="2500"/>
              <a:buNone/>
              <a:defRPr/>
            </a:lvl2pPr>
            <a:lvl3pPr lvl="2" algn="l">
              <a:lnSpc>
                <a:spcPct val="100000"/>
              </a:lnSpc>
              <a:spcBef>
                <a:spcPts val="0"/>
              </a:spcBef>
              <a:spcAft>
                <a:spcPts val="0"/>
              </a:spcAft>
              <a:buSzPts val="2500"/>
              <a:buNone/>
              <a:defRPr/>
            </a:lvl3pPr>
            <a:lvl4pPr lvl="3" algn="l">
              <a:lnSpc>
                <a:spcPct val="100000"/>
              </a:lnSpc>
              <a:spcBef>
                <a:spcPts val="0"/>
              </a:spcBef>
              <a:spcAft>
                <a:spcPts val="0"/>
              </a:spcAft>
              <a:buSzPts val="2500"/>
              <a:buNone/>
              <a:defRPr/>
            </a:lvl4pPr>
            <a:lvl5pPr lvl="4" algn="l">
              <a:lnSpc>
                <a:spcPct val="100000"/>
              </a:lnSpc>
              <a:spcBef>
                <a:spcPts val="0"/>
              </a:spcBef>
              <a:spcAft>
                <a:spcPts val="0"/>
              </a:spcAft>
              <a:buSzPts val="2500"/>
              <a:buNone/>
              <a:defRPr/>
            </a:lvl5pPr>
            <a:lvl6pPr lvl="5" algn="l">
              <a:lnSpc>
                <a:spcPct val="100000"/>
              </a:lnSpc>
              <a:spcBef>
                <a:spcPts val="0"/>
              </a:spcBef>
              <a:spcAft>
                <a:spcPts val="0"/>
              </a:spcAft>
              <a:buSzPts val="2500"/>
              <a:buNone/>
              <a:defRPr/>
            </a:lvl6pPr>
            <a:lvl7pPr lvl="6" algn="l">
              <a:lnSpc>
                <a:spcPct val="100000"/>
              </a:lnSpc>
              <a:spcBef>
                <a:spcPts val="0"/>
              </a:spcBef>
              <a:spcAft>
                <a:spcPts val="0"/>
              </a:spcAft>
              <a:buSzPts val="2500"/>
              <a:buNone/>
              <a:defRPr/>
            </a:lvl7pPr>
            <a:lvl8pPr lvl="7" algn="l">
              <a:lnSpc>
                <a:spcPct val="100000"/>
              </a:lnSpc>
              <a:spcBef>
                <a:spcPts val="0"/>
              </a:spcBef>
              <a:spcAft>
                <a:spcPts val="0"/>
              </a:spcAft>
              <a:buSzPts val="2500"/>
              <a:buNone/>
              <a:defRPr/>
            </a:lvl8pPr>
            <a:lvl9pPr lvl="8" algn="l">
              <a:lnSpc>
                <a:spcPct val="100000"/>
              </a:lnSpc>
              <a:spcBef>
                <a:spcPts val="0"/>
              </a:spcBef>
              <a:spcAft>
                <a:spcPts val="0"/>
              </a:spcAft>
              <a:buSzPts val="2500"/>
              <a:buNone/>
              <a:defRPr/>
            </a:lvl9pPr>
          </a:lstStyle>
          <a:p/>
        </p:txBody>
      </p:sp>
      <p:sp>
        <p:nvSpPr>
          <p:cNvPr id="368" name="Google Shape;368;p44"/>
          <p:cNvSpPr/>
          <p:nvPr>
            <p:ph idx="2" type="pic"/>
          </p:nvPr>
        </p:nvSpPr>
        <p:spPr>
          <a:xfrm>
            <a:off x="2823541" y="936365"/>
            <a:ext cx="1654800" cy="1654800"/>
          </a:xfrm>
          <a:prstGeom prst="ellipse">
            <a:avLst/>
          </a:prstGeom>
          <a:solidFill>
            <a:schemeClr val="lt1"/>
          </a:solidFill>
          <a:ln cap="flat" cmpd="sng" w="76200">
            <a:solidFill>
              <a:schemeClr val="lt1"/>
            </a:solidFill>
            <a:prstDash val="solid"/>
            <a:round/>
            <a:headEnd len="sm" w="sm" type="none"/>
            <a:tailEnd len="sm" w="sm" type="none"/>
          </a:ln>
          <a:effectLst>
            <a:outerShdw blurRad="63500" sx="102000" rotWithShape="0" algn="ctr" sy="102000">
              <a:srgbClr val="000000">
                <a:alpha val="7059"/>
              </a:srgbClr>
            </a:outerShdw>
          </a:effectLst>
        </p:spPr>
      </p:sp>
      <p:sp>
        <p:nvSpPr>
          <p:cNvPr id="369" name="Google Shape;369;p44"/>
          <p:cNvSpPr/>
          <p:nvPr>
            <p:ph idx="3" type="pic"/>
          </p:nvPr>
        </p:nvSpPr>
        <p:spPr>
          <a:xfrm>
            <a:off x="4936887" y="936365"/>
            <a:ext cx="1654800" cy="1654800"/>
          </a:xfrm>
          <a:prstGeom prst="ellipse">
            <a:avLst/>
          </a:prstGeom>
          <a:solidFill>
            <a:schemeClr val="lt1"/>
          </a:solidFill>
          <a:ln cap="flat" cmpd="sng" w="76200">
            <a:solidFill>
              <a:schemeClr val="lt1"/>
            </a:solidFill>
            <a:prstDash val="solid"/>
            <a:round/>
            <a:headEnd len="sm" w="sm" type="none"/>
            <a:tailEnd len="sm" w="sm" type="none"/>
          </a:ln>
          <a:effectLst>
            <a:outerShdw blurRad="63500" sx="102000" rotWithShape="0" algn="ctr" sy="102000">
              <a:srgbClr val="000000">
                <a:alpha val="7059"/>
              </a:srgbClr>
            </a:outerShdw>
          </a:effectLst>
        </p:spPr>
      </p:sp>
      <p:sp>
        <p:nvSpPr>
          <p:cNvPr id="370" name="Google Shape;370;p44"/>
          <p:cNvSpPr/>
          <p:nvPr>
            <p:ph idx="4" type="pic"/>
          </p:nvPr>
        </p:nvSpPr>
        <p:spPr>
          <a:xfrm>
            <a:off x="7054942" y="936365"/>
            <a:ext cx="1654800" cy="1654800"/>
          </a:xfrm>
          <a:prstGeom prst="ellipse">
            <a:avLst/>
          </a:prstGeom>
          <a:solidFill>
            <a:schemeClr val="lt1"/>
          </a:solidFill>
          <a:ln cap="flat" cmpd="sng" w="76200">
            <a:solidFill>
              <a:schemeClr val="lt1"/>
            </a:solidFill>
            <a:prstDash val="solid"/>
            <a:round/>
            <a:headEnd len="sm" w="sm" type="none"/>
            <a:tailEnd len="sm" w="sm" type="none"/>
          </a:ln>
          <a:effectLst>
            <a:outerShdw blurRad="63500" sx="102000" rotWithShape="0" algn="ctr" sy="102000">
              <a:srgbClr val="000000">
                <a:alpha val="7059"/>
              </a:srgbClr>
            </a:outerShdw>
          </a:effectLst>
        </p:spPr>
      </p:sp>
      <p:sp>
        <p:nvSpPr>
          <p:cNvPr id="371" name="Google Shape;371;p44"/>
          <p:cNvSpPr txBox="1"/>
          <p:nvPr>
            <p:ph idx="1" type="body"/>
          </p:nvPr>
        </p:nvSpPr>
        <p:spPr>
          <a:xfrm>
            <a:off x="2571920" y="2840774"/>
            <a:ext cx="1961400" cy="405300"/>
          </a:xfrm>
          <a:prstGeom prst="rect">
            <a:avLst/>
          </a:prstGeom>
          <a:noFill/>
          <a:ln>
            <a:noFill/>
          </a:ln>
        </p:spPr>
        <p:txBody>
          <a:bodyPr anchorCtr="0" anchor="ctr" bIns="34275" lIns="68575" spcFirstLastPara="1" rIns="68575" wrap="square" tIns="34275">
            <a:normAutofit/>
          </a:bodyPr>
          <a:lstStyle>
            <a:lvl1pPr indent="-228600" lvl="0" marL="457200" algn="ctr">
              <a:lnSpc>
                <a:spcPct val="115000"/>
              </a:lnSpc>
              <a:spcBef>
                <a:spcPts val="800"/>
              </a:spcBef>
              <a:spcAft>
                <a:spcPts val="0"/>
              </a:spcAft>
              <a:buSzPts val="2100"/>
              <a:buNone/>
              <a:defRPr b="1" i="0" sz="1200">
                <a:solidFill>
                  <a:schemeClr val="lt1"/>
                </a:solidFill>
                <a:latin typeface="Poppins SemiBold"/>
                <a:ea typeface="Poppins SemiBold"/>
                <a:cs typeface="Poppins SemiBold"/>
                <a:sym typeface="Poppins SemiBold"/>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sp>
        <p:nvSpPr>
          <p:cNvPr id="372" name="Google Shape;372;p44"/>
          <p:cNvSpPr txBox="1"/>
          <p:nvPr>
            <p:ph idx="5" type="body"/>
          </p:nvPr>
        </p:nvSpPr>
        <p:spPr>
          <a:xfrm>
            <a:off x="2571920" y="3344717"/>
            <a:ext cx="1961400" cy="405300"/>
          </a:xfrm>
          <a:prstGeom prst="rect">
            <a:avLst/>
          </a:prstGeom>
          <a:noFill/>
          <a:ln>
            <a:noFill/>
          </a:ln>
        </p:spPr>
        <p:txBody>
          <a:bodyPr anchorCtr="0" anchor="ctr" bIns="34275" lIns="68575" spcFirstLastPara="1" rIns="68575" wrap="square" tIns="34275">
            <a:normAutofit/>
          </a:bodyPr>
          <a:lstStyle>
            <a:lvl1pPr indent="-228600" lvl="0" marL="457200" algn="ctr">
              <a:lnSpc>
                <a:spcPct val="115000"/>
              </a:lnSpc>
              <a:spcBef>
                <a:spcPts val="800"/>
              </a:spcBef>
              <a:spcAft>
                <a:spcPts val="0"/>
              </a:spcAft>
              <a:buSzPts val="2100"/>
              <a:buNone/>
              <a:defRPr b="0" i="0" sz="900">
                <a:solidFill>
                  <a:schemeClr val="lt1"/>
                </a:solidFill>
                <a:latin typeface="Poppins"/>
                <a:ea typeface="Poppins"/>
                <a:cs typeface="Poppins"/>
                <a:sym typeface="Poppins"/>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sp>
        <p:nvSpPr>
          <p:cNvPr id="373" name="Google Shape;373;p44"/>
          <p:cNvSpPr txBox="1"/>
          <p:nvPr>
            <p:ph idx="6" type="body"/>
          </p:nvPr>
        </p:nvSpPr>
        <p:spPr>
          <a:xfrm>
            <a:off x="4696903" y="2840774"/>
            <a:ext cx="1961400" cy="405300"/>
          </a:xfrm>
          <a:prstGeom prst="rect">
            <a:avLst/>
          </a:prstGeom>
          <a:noFill/>
          <a:ln>
            <a:noFill/>
          </a:ln>
        </p:spPr>
        <p:txBody>
          <a:bodyPr anchorCtr="0" anchor="ctr" bIns="34275" lIns="68575" spcFirstLastPara="1" rIns="68575" wrap="square" tIns="34275">
            <a:normAutofit/>
          </a:bodyPr>
          <a:lstStyle>
            <a:lvl1pPr indent="-228600" lvl="0" marL="457200" algn="ctr">
              <a:lnSpc>
                <a:spcPct val="115000"/>
              </a:lnSpc>
              <a:spcBef>
                <a:spcPts val="800"/>
              </a:spcBef>
              <a:spcAft>
                <a:spcPts val="0"/>
              </a:spcAft>
              <a:buSzPts val="2100"/>
              <a:buNone/>
              <a:defRPr b="1" i="0" sz="1200">
                <a:solidFill>
                  <a:schemeClr val="lt1"/>
                </a:solidFill>
                <a:latin typeface="Poppins SemiBold"/>
                <a:ea typeface="Poppins SemiBold"/>
                <a:cs typeface="Poppins SemiBold"/>
                <a:sym typeface="Poppins SemiBold"/>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sp>
        <p:nvSpPr>
          <p:cNvPr id="374" name="Google Shape;374;p44"/>
          <p:cNvSpPr txBox="1"/>
          <p:nvPr>
            <p:ph idx="7" type="body"/>
          </p:nvPr>
        </p:nvSpPr>
        <p:spPr>
          <a:xfrm>
            <a:off x="4696903" y="3344717"/>
            <a:ext cx="1961400" cy="405300"/>
          </a:xfrm>
          <a:prstGeom prst="rect">
            <a:avLst/>
          </a:prstGeom>
          <a:noFill/>
          <a:ln>
            <a:noFill/>
          </a:ln>
        </p:spPr>
        <p:txBody>
          <a:bodyPr anchorCtr="0" anchor="ctr" bIns="34275" lIns="68575" spcFirstLastPara="1" rIns="68575" wrap="square" tIns="34275">
            <a:normAutofit/>
          </a:bodyPr>
          <a:lstStyle>
            <a:lvl1pPr indent="-228600" lvl="0" marL="457200" algn="ctr">
              <a:lnSpc>
                <a:spcPct val="115000"/>
              </a:lnSpc>
              <a:spcBef>
                <a:spcPts val="800"/>
              </a:spcBef>
              <a:spcAft>
                <a:spcPts val="0"/>
              </a:spcAft>
              <a:buSzPts val="2100"/>
              <a:buNone/>
              <a:defRPr b="0" i="0" sz="900">
                <a:solidFill>
                  <a:schemeClr val="lt1"/>
                </a:solidFill>
                <a:latin typeface="Poppins"/>
                <a:ea typeface="Poppins"/>
                <a:cs typeface="Poppins"/>
                <a:sym typeface="Poppins"/>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sp>
        <p:nvSpPr>
          <p:cNvPr id="375" name="Google Shape;375;p44"/>
          <p:cNvSpPr txBox="1"/>
          <p:nvPr>
            <p:ph idx="8" type="body"/>
          </p:nvPr>
        </p:nvSpPr>
        <p:spPr>
          <a:xfrm>
            <a:off x="6826594" y="2840774"/>
            <a:ext cx="1961400" cy="405300"/>
          </a:xfrm>
          <a:prstGeom prst="rect">
            <a:avLst/>
          </a:prstGeom>
          <a:noFill/>
          <a:ln>
            <a:noFill/>
          </a:ln>
        </p:spPr>
        <p:txBody>
          <a:bodyPr anchorCtr="0" anchor="ctr" bIns="34275" lIns="68575" spcFirstLastPara="1" rIns="68575" wrap="square" tIns="34275">
            <a:normAutofit/>
          </a:bodyPr>
          <a:lstStyle>
            <a:lvl1pPr indent="-228600" lvl="0" marL="457200" algn="ctr">
              <a:lnSpc>
                <a:spcPct val="115000"/>
              </a:lnSpc>
              <a:spcBef>
                <a:spcPts val="800"/>
              </a:spcBef>
              <a:spcAft>
                <a:spcPts val="0"/>
              </a:spcAft>
              <a:buSzPts val="2100"/>
              <a:buNone/>
              <a:defRPr b="1" i="0" sz="1200">
                <a:solidFill>
                  <a:schemeClr val="lt1"/>
                </a:solidFill>
                <a:latin typeface="Poppins SemiBold"/>
                <a:ea typeface="Poppins SemiBold"/>
                <a:cs typeface="Poppins SemiBold"/>
                <a:sym typeface="Poppins SemiBold"/>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sp>
        <p:nvSpPr>
          <p:cNvPr id="376" name="Google Shape;376;p44"/>
          <p:cNvSpPr txBox="1"/>
          <p:nvPr>
            <p:ph idx="9" type="body"/>
          </p:nvPr>
        </p:nvSpPr>
        <p:spPr>
          <a:xfrm>
            <a:off x="6826594" y="3344717"/>
            <a:ext cx="1961400" cy="405300"/>
          </a:xfrm>
          <a:prstGeom prst="rect">
            <a:avLst/>
          </a:prstGeom>
          <a:noFill/>
          <a:ln>
            <a:noFill/>
          </a:ln>
        </p:spPr>
        <p:txBody>
          <a:bodyPr anchorCtr="0" anchor="ctr" bIns="34275" lIns="68575" spcFirstLastPara="1" rIns="68575" wrap="square" tIns="34275">
            <a:normAutofit/>
          </a:bodyPr>
          <a:lstStyle>
            <a:lvl1pPr indent="-228600" lvl="0" marL="457200" algn="ctr">
              <a:lnSpc>
                <a:spcPct val="115000"/>
              </a:lnSpc>
              <a:spcBef>
                <a:spcPts val="800"/>
              </a:spcBef>
              <a:spcAft>
                <a:spcPts val="0"/>
              </a:spcAft>
              <a:buSzPts val="2100"/>
              <a:buNone/>
              <a:defRPr b="0" i="0" sz="900">
                <a:solidFill>
                  <a:schemeClr val="lt1"/>
                </a:solidFill>
                <a:latin typeface="Poppins"/>
                <a:ea typeface="Poppins"/>
                <a:cs typeface="Poppins"/>
                <a:sym typeface="Poppins"/>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sp>
        <p:nvSpPr>
          <p:cNvPr id="377" name="Google Shape;377;p44"/>
          <p:cNvSpPr/>
          <p:nvPr/>
        </p:nvSpPr>
        <p:spPr>
          <a:xfrm>
            <a:off x="7960661" y="4795767"/>
            <a:ext cx="903900" cy="171300"/>
          </a:xfrm>
          <a:prstGeom prst="rect">
            <a:avLst/>
          </a:prstGeom>
          <a:solidFill>
            <a:srgbClr val="00174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013"/>
              <a:buFont typeface="Arial"/>
              <a:buNone/>
            </a:pPr>
            <a:r>
              <a:t/>
            </a:r>
            <a:endParaRPr b="1" i="0" sz="1013" u="none" cap="none" strike="noStrike">
              <a:solidFill>
                <a:srgbClr val="FFFFFF"/>
              </a:solidFill>
              <a:latin typeface="Poppins SemiBold"/>
              <a:ea typeface="Poppins SemiBold"/>
              <a:cs typeface="Poppins SemiBold"/>
              <a:sym typeface="Poppins SemiBold"/>
            </a:endParaRPr>
          </a:p>
        </p:txBody>
      </p:sp>
      <p:pic>
        <p:nvPicPr>
          <p:cNvPr id="378" name="Google Shape;378;p44" title="mtlogowhite.png"/>
          <p:cNvPicPr preferRelativeResize="0"/>
          <p:nvPr/>
        </p:nvPicPr>
        <p:blipFill rotWithShape="1">
          <a:blip r:embed="rId3">
            <a:alphaModFix/>
          </a:blip>
          <a:srcRect b="0" l="0" r="0" t="0"/>
          <a:stretch/>
        </p:blipFill>
        <p:spPr>
          <a:xfrm>
            <a:off x="731746" y="860325"/>
            <a:ext cx="1205100" cy="146525"/>
          </a:xfrm>
          <a:prstGeom prst="rect">
            <a:avLst/>
          </a:prstGeom>
          <a:noFill/>
          <a:ln>
            <a:noFill/>
          </a:ln>
        </p:spPr>
      </p:pic>
      <p:sp>
        <p:nvSpPr>
          <p:cNvPr id="379" name="Google Shape;379;p44"/>
          <p:cNvSpPr/>
          <p:nvPr/>
        </p:nvSpPr>
        <p:spPr>
          <a:xfrm>
            <a:off x="7989900" y="4827225"/>
            <a:ext cx="860100" cy="147900"/>
          </a:xfrm>
          <a:prstGeom prst="rect">
            <a:avLst/>
          </a:prstGeom>
          <a:solidFill>
            <a:srgbClr val="011848"/>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oppins"/>
              <a:ea typeface="Poppins"/>
              <a:cs typeface="Poppins"/>
              <a:sym typeface="Poppins"/>
            </a:endParaRPr>
          </a:p>
        </p:txBody>
      </p:sp>
      <p:pic>
        <p:nvPicPr>
          <p:cNvPr id="380" name="Google Shape;380;p44" title="mtlogowhite.png"/>
          <p:cNvPicPr preferRelativeResize="0"/>
          <p:nvPr/>
        </p:nvPicPr>
        <p:blipFill rotWithShape="1">
          <a:blip r:embed="rId3">
            <a:alphaModFix/>
          </a:blip>
          <a:srcRect b="0" l="0" r="0" t="0"/>
          <a:stretch/>
        </p:blipFill>
        <p:spPr>
          <a:xfrm>
            <a:off x="8039525" y="4849550"/>
            <a:ext cx="724475" cy="88100"/>
          </a:xfrm>
          <a:prstGeom prst="rect">
            <a:avLst/>
          </a:prstGeom>
          <a:noFill/>
          <a:ln>
            <a:noFill/>
          </a:ln>
        </p:spPr>
      </p:pic>
      <p:pic>
        <p:nvPicPr>
          <p:cNvPr id="381" name="Google Shape;381;p44"/>
          <p:cNvPicPr preferRelativeResize="0"/>
          <p:nvPr/>
        </p:nvPicPr>
        <p:blipFill rotWithShape="1">
          <a:blip r:embed="rId4">
            <a:alphaModFix/>
          </a:blip>
          <a:srcRect b="0" l="0" r="0" t="0"/>
          <a:stretch/>
        </p:blipFill>
        <p:spPr>
          <a:xfrm>
            <a:off x="8040921" y="4854700"/>
            <a:ext cx="720909" cy="86743"/>
          </a:xfrm>
          <a:prstGeom prst="rect">
            <a:avLst/>
          </a:prstGeom>
          <a:noFill/>
          <a:ln>
            <a:noFill/>
          </a:ln>
        </p:spPr>
      </p:pic>
      <p:sp>
        <p:nvSpPr>
          <p:cNvPr id="382" name="Google Shape;382;p44"/>
          <p:cNvSpPr txBox="1"/>
          <p:nvPr/>
        </p:nvSpPr>
        <p:spPr>
          <a:xfrm>
            <a:off x="382169" y="4790029"/>
            <a:ext cx="1788900" cy="177000"/>
          </a:xfrm>
          <a:prstGeom prst="rect">
            <a:avLst/>
          </a:prstGeom>
          <a:noFill/>
          <a:ln>
            <a:noFill/>
          </a:ln>
        </p:spPr>
        <p:txBody>
          <a:bodyPr anchorCtr="0" anchor="t" bIns="34275" lIns="68575" spcFirstLastPara="1" rIns="68575" wrap="square" tIns="34275">
            <a:spAutoFit/>
          </a:bodyPr>
          <a:lstStyle/>
          <a:p>
            <a:pPr indent="0" lvl="0" marL="0" marR="0" rtl="0" algn="l">
              <a:lnSpc>
                <a:spcPct val="115000"/>
              </a:lnSpc>
              <a:spcBef>
                <a:spcPts val="0"/>
              </a:spcBef>
              <a:spcAft>
                <a:spcPts val="0"/>
              </a:spcAft>
              <a:buClr>
                <a:srgbClr val="000000"/>
              </a:buClr>
              <a:buSzPts val="700"/>
              <a:buFont typeface="Arial"/>
              <a:buNone/>
            </a:pPr>
            <a:r>
              <a:rPr b="0" i="0" lang="en" sz="700" u="none" cap="none" strike="noStrike">
                <a:solidFill>
                  <a:srgbClr val="7F7F7F"/>
                </a:solidFill>
                <a:latin typeface="Poppins"/>
                <a:ea typeface="Poppins"/>
                <a:cs typeface="Poppins"/>
                <a:sym typeface="Poppins"/>
              </a:rPr>
              <a:t>© 2026 Mitratech. All Rights Reserved.</a:t>
            </a:r>
            <a:endParaRPr b="0" i="0" sz="800" u="none" cap="none" strike="noStrike">
              <a:solidFill>
                <a:srgbClr val="7F7F7F"/>
              </a:solidFill>
              <a:latin typeface="Poppins Medium"/>
              <a:ea typeface="Poppins Medium"/>
              <a:cs typeface="Poppins Medium"/>
              <a:sym typeface="Poppins Medium"/>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Meet the team - 2">
  <p:cSld name="1_Meet the team - 2">
    <p:bg>
      <p:bgPr>
        <a:gradFill>
          <a:gsLst>
            <a:gs pos="0">
              <a:srgbClr val="020B31"/>
            </a:gs>
            <a:gs pos="100000">
              <a:srgbClr val="001848"/>
            </a:gs>
          </a:gsLst>
          <a:lin ang="5400012" scaled="0"/>
        </a:gradFill>
      </p:bgPr>
    </p:bg>
    <p:spTree>
      <p:nvGrpSpPr>
        <p:cNvPr id="383" name="Shape 383"/>
        <p:cNvGrpSpPr/>
        <p:nvPr/>
      </p:nvGrpSpPr>
      <p:grpSpPr>
        <a:xfrm>
          <a:off x="0" y="0"/>
          <a:ext cx="0" cy="0"/>
          <a:chOff x="0" y="0"/>
          <a:chExt cx="0" cy="0"/>
        </a:xfrm>
      </p:grpSpPr>
      <p:pic>
        <p:nvPicPr>
          <p:cNvPr id="384" name="Google Shape;384;p45"/>
          <p:cNvPicPr preferRelativeResize="0"/>
          <p:nvPr/>
        </p:nvPicPr>
        <p:blipFill rotWithShape="1">
          <a:blip r:embed="rId2">
            <a:alphaModFix/>
          </a:blip>
          <a:srcRect b="0" l="0" r="0" t="0"/>
          <a:stretch/>
        </p:blipFill>
        <p:spPr>
          <a:xfrm>
            <a:off x="3548" y="0"/>
            <a:ext cx="9140450" cy="5145498"/>
          </a:xfrm>
          <a:prstGeom prst="rect">
            <a:avLst/>
          </a:prstGeom>
          <a:noFill/>
          <a:ln>
            <a:noFill/>
          </a:ln>
        </p:spPr>
      </p:pic>
      <p:sp>
        <p:nvSpPr>
          <p:cNvPr id="385" name="Google Shape;385;p45"/>
          <p:cNvSpPr txBox="1"/>
          <p:nvPr>
            <p:ph type="title"/>
          </p:nvPr>
        </p:nvSpPr>
        <p:spPr>
          <a:xfrm>
            <a:off x="194595" y="1172243"/>
            <a:ext cx="2279400" cy="845700"/>
          </a:xfrm>
          <a:prstGeom prst="rect">
            <a:avLst/>
          </a:prstGeom>
          <a:noFill/>
          <a:ln>
            <a:noFill/>
          </a:ln>
        </p:spPr>
        <p:txBody>
          <a:bodyPr anchorCtr="0" anchor="t" bIns="34275" lIns="68575" spcFirstLastPara="1" rIns="68575" wrap="square" tIns="34275">
            <a:normAutofit/>
          </a:bodyPr>
          <a:lstStyle>
            <a:lvl1pPr lvl="0" algn="ctr">
              <a:lnSpc>
                <a:spcPct val="100000"/>
              </a:lnSpc>
              <a:spcBef>
                <a:spcPts val="0"/>
              </a:spcBef>
              <a:spcAft>
                <a:spcPts val="0"/>
              </a:spcAft>
              <a:buSzPts val="2500"/>
              <a:buNone/>
              <a:defRPr b="1" i="0" sz="2400">
                <a:solidFill>
                  <a:schemeClr val="lt1"/>
                </a:solidFill>
                <a:latin typeface="Poppins SemiBold"/>
                <a:ea typeface="Poppins SemiBold"/>
                <a:cs typeface="Poppins SemiBold"/>
                <a:sym typeface="Poppins SemiBold"/>
              </a:defRPr>
            </a:lvl1pPr>
            <a:lvl2pPr lvl="1" algn="l">
              <a:lnSpc>
                <a:spcPct val="100000"/>
              </a:lnSpc>
              <a:spcBef>
                <a:spcPts val="0"/>
              </a:spcBef>
              <a:spcAft>
                <a:spcPts val="0"/>
              </a:spcAft>
              <a:buSzPts val="2500"/>
              <a:buNone/>
              <a:defRPr/>
            </a:lvl2pPr>
            <a:lvl3pPr lvl="2" algn="l">
              <a:lnSpc>
                <a:spcPct val="100000"/>
              </a:lnSpc>
              <a:spcBef>
                <a:spcPts val="0"/>
              </a:spcBef>
              <a:spcAft>
                <a:spcPts val="0"/>
              </a:spcAft>
              <a:buSzPts val="2500"/>
              <a:buNone/>
              <a:defRPr/>
            </a:lvl3pPr>
            <a:lvl4pPr lvl="3" algn="l">
              <a:lnSpc>
                <a:spcPct val="100000"/>
              </a:lnSpc>
              <a:spcBef>
                <a:spcPts val="0"/>
              </a:spcBef>
              <a:spcAft>
                <a:spcPts val="0"/>
              </a:spcAft>
              <a:buSzPts val="2500"/>
              <a:buNone/>
              <a:defRPr/>
            </a:lvl4pPr>
            <a:lvl5pPr lvl="4" algn="l">
              <a:lnSpc>
                <a:spcPct val="100000"/>
              </a:lnSpc>
              <a:spcBef>
                <a:spcPts val="0"/>
              </a:spcBef>
              <a:spcAft>
                <a:spcPts val="0"/>
              </a:spcAft>
              <a:buSzPts val="2500"/>
              <a:buNone/>
              <a:defRPr/>
            </a:lvl5pPr>
            <a:lvl6pPr lvl="5" algn="l">
              <a:lnSpc>
                <a:spcPct val="100000"/>
              </a:lnSpc>
              <a:spcBef>
                <a:spcPts val="0"/>
              </a:spcBef>
              <a:spcAft>
                <a:spcPts val="0"/>
              </a:spcAft>
              <a:buSzPts val="2500"/>
              <a:buNone/>
              <a:defRPr/>
            </a:lvl6pPr>
            <a:lvl7pPr lvl="6" algn="l">
              <a:lnSpc>
                <a:spcPct val="100000"/>
              </a:lnSpc>
              <a:spcBef>
                <a:spcPts val="0"/>
              </a:spcBef>
              <a:spcAft>
                <a:spcPts val="0"/>
              </a:spcAft>
              <a:buSzPts val="2500"/>
              <a:buNone/>
              <a:defRPr/>
            </a:lvl7pPr>
            <a:lvl8pPr lvl="7" algn="l">
              <a:lnSpc>
                <a:spcPct val="100000"/>
              </a:lnSpc>
              <a:spcBef>
                <a:spcPts val="0"/>
              </a:spcBef>
              <a:spcAft>
                <a:spcPts val="0"/>
              </a:spcAft>
              <a:buSzPts val="2500"/>
              <a:buNone/>
              <a:defRPr/>
            </a:lvl8pPr>
            <a:lvl9pPr lvl="8" algn="l">
              <a:lnSpc>
                <a:spcPct val="100000"/>
              </a:lnSpc>
              <a:spcBef>
                <a:spcPts val="0"/>
              </a:spcBef>
              <a:spcAft>
                <a:spcPts val="0"/>
              </a:spcAft>
              <a:buSzPts val="2500"/>
              <a:buNone/>
              <a:defRPr/>
            </a:lvl9pPr>
          </a:lstStyle>
          <a:p/>
        </p:txBody>
      </p:sp>
      <p:sp>
        <p:nvSpPr>
          <p:cNvPr id="386" name="Google Shape;386;p45"/>
          <p:cNvSpPr/>
          <p:nvPr>
            <p:ph idx="2" type="pic"/>
          </p:nvPr>
        </p:nvSpPr>
        <p:spPr>
          <a:xfrm>
            <a:off x="3293060" y="729939"/>
            <a:ext cx="2112300" cy="2112300"/>
          </a:xfrm>
          <a:prstGeom prst="ellipse">
            <a:avLst/>
          </a:prstGeom>
          <a:solidFill>
            <a:schemeClr val="lt1"/>
          </a:solidFill>
          <a:ln cap="flat" cmpd="sng" w="76200">
            <a:solidFill>
              <a:schemeClr val="lt1"/>
            </a:solidFill>
            <a:prstDash val="solid"/>
            <a:round/>
            <a:headEnd len="sm" w="sm" type="none"/>
            <a:tailEnd len="sm" w="sm" type="none"/>
          </a:ln>
          <a:effectLst>
            <a:outerShdw blurRad="63500" sx="102000" rotWithShape="0" algn="ctr" sy="102000">
              <a:srgbClr val="000000">
                <a:alpha val="7059"/>
              </a:srgbClr>
            </a:outerShdw>
          </a:effectLst>
        </p:spPr>
      </p:sp>
      <p:sp>
        <p:nvSpPr>
          <p:cNvPr id="387" name="Google Shape;387;p45"/>
          <p:cNvSpPr/>
          <p:nvPr>
            <p:ph idx="3" type="pic"/>
          </p:nvPr>
        </p:nvSpPr>
        <p:spPr>
          <a:xfrm>
            <a:off x="6162545" y="1239892"/>
            <a:ext cx="2112300" cy="2112300"/>
          </a:xfrm>
          <a:prstGeom prst="ellipse">
            <a:avLst/>
          </a:prstGeom>
          <a:solidFill>
            <a:schemeClr val="lt1"/>
          </a:solidFill>
          <a:ln cap="flat" cmpd="sng" w="76200">
            <a:solidFill>
              <a:schemeClr val="lt1"/>
            </a:solidFill>
            <a:prstDash val="solid"/>
            <a:round/>
            <a:headEnd len="sm" w="sm" type="none"/>
            <a:tailEnd len="sm" w="sm" type="none"/>
          </a:ln>
          <a:effectLst>
            <a:outerShdw blurRad="63500" sx="102000" rotWithShape="0" algn="ctr" sy="102000">
              <a:srgbClr val="000000">
                <a:alpha val="7059"/>
              </a:srgbClr>
            </a:outerShdw>
          </a:effectLst>
        </p:spPr>
      </p:sp>
      <p:sp>
        <p:nvSpPr>
          <p:cNvPr id="388" name="Google Shape;388;p45"/>
          <p:cNvSpPr txBox="1"/>
          <p:nvPr>
            <p:ph idx="1" type="body"/>
          </p:nvPr>
        </p:nvSpPr>
        <p:spPr>
          <a:xfrm>
            <a:off x="2993950" y="3111737"/>
            <a:ext cx="2503800" cy="517200"/>
          </a:xfrm>
          <a:prstGeom prst="rect">
            <a:avLst/>
          </a:prstGeom>
          <a:noFill/>
          <a:ln>
            <a:noFill/>
          </a:ln>
        </p:spPr>
        <p:txBody>
          <a:bodyPr anchorCtr="0" anchor="ctr" bIns="34275" lIns="68575" spcFirstLastPara="1" rIns="68575" wrap="square" tIns="34275">
            <a:normAutofit/>
          </a:bodyPr>
          <a:lstStyle>
            <a:lvl1pPr indent="-228600" lvl="0" marL="457200" algn="ctr">
              <a:lnSpc>
                <a:spcPct val="115000"/>
              </a:lnSpc>
              <a:spcBef>
                <a:spcPts val="800"/>
              </a:spcBef>
              <a:spcAft>
                <a:spcPts val="0"/>
              </a:spcAft>
              <a:buSzPts val="2100"/>
              <a:buNone/>
              <a:defRPr b="1" i="0" sz="1200">
                <a:solidFill>
                  <a:schemeClr val="lt1"/>
                </a:solidFill>
                <a:latin typeface="Poppins SemiBold"/>
                <a:ea typeface="Poppins SemiBold"/>
                <a:cs typeface="Poppins SemiBold"/>
                <a:sym typeface="Poppins SemiBold"/>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sp>
        <p:nvSpPr>
          <p:cNvPr id="389" name="Google Shape;389;p45"/>
          <p:cNvSpPr txBox="1"/>
          <p:nvPr>
            <p:ph idx="4" type="body"/>
          </p:nvPr>
        </p:nvSpPr>
        <p:spPr>
          <a:xfrm>
            <a:off x="2993950" y="3615680"/>
            <a:ext cx="2503800" cy="517200"/>
          </a:xfrm>
          <a:prstGeom prst="rect">
            <a:avLst/>
          </a:prstGeom>
          <a:noFill/>
          <a:ln>
            <a:noFill/>
          </a:ln>
        </p:spPr>
        <p:txBody>
          <a:bodyPr anchorCtr="0" anchor="ctr" bIns="34275" lIns="68575" spcFirstLastPara="1" rIns="68575" wrap="square" tIns="34275">
            <a:normAutofit/>
          </a:bodyPr>
          <a:lstStyle>
            <a:lvl1pPr indent="-228600" lvl="0" marL="457200" algn="ctr">
              <a:lnSpc>
                <a:spcPct val="115000"/>
              </a:lnSpc>
              <a:spcBef>
                <a:spcPts val="800"/>
              </a:spcBef>
              <a:spcAft>
                <a:spcPts val="0"/>
              </a:spcAft>
              <a:buSzPts val="2100"/>
              <a:buNone/>
              <a:defRPr b="0" i="0" sz="900">
                <a:solidFill>
                  <a:schemeClr val="lt1"/>
                </a:solidFill>
                <a:latin typeface="Poppins"/>
                <a:ea typeface="Poppins"/>
                <a:cs typeface="Poppins"/>
                <a:sym typeface="Poppins"/>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sp>
        <p:nvSpPr>
          <p:cNvPr id="390" name="Google Shape;390;p45"/>
          <p:cNvSpPr txBox="1"/>
          <p:nvPr>
            <p:ph idx="5" type="body"/>
          </p:nvPr>
        </p:nvSpPr>
        <p:spPr>
          <a:xfrm>
            <a:off x="5875072" y="3621691"/>
            <a:ext cx="2503800" cy="517200"/>
          </a:xfrm>
          <a:prstGeom prst="rect">
            <a:avLst/>
          </a:prstGeom>
          <a:noFill/>
          <a:ln>
            <a:noFill/>
          </a:ln>
        </p:spPr>
        <p:txBody>
          <a:bodyPr anchorCtr="0" anchor="ctr" bIns="34275" lIns="68575" spcFirstLastPara="1" rIns="68575" wrap="square" tIns="34275">
            <a:normAutofit/>
          </a:bodyPr>
          <a:lstStyle>
            <a:lvl1pPr indent="-228600" lvl="0" marL="457200" algn="ctr">
              <a:lnSpc>
                <a:spcPct val="115000"/>
              </a:lnSpc>
              <a:spcBef>
                <a:spcPts val="800"/>
              </a:spcBef>
              <a:spcAft>
                <a:spcPts val="0"/>
              </a:spcAft>
              <a:buSzPts val="2100"/>
              <a:buNone/>
              <a:defRPr b="1" i="0" sz="1200">
                <a:solidFill>
                  <a:schemeClr val="lt1"/>
                </a:solidFill>
                <a:latin typeface="Poppins SemiBold"/>
                <a:ea typeface="Poppins SemiBold"/>
                <a:cs typeface="Poppins SemiBold"/>
                <a:sym typeface="Poppins SemiBold"/>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sp>
        <p:nvSpPr>
          <p:cNvPr id="391" name="Google Shape;391;p45"/>
          <p:cNvSpPr txBox="1"/>
          <p:nvPr>
            <p:ph idx="6" type="body"/>
          </p:nvPr>
        </p:nvSpPr>
        <p:spPr>
          <a:xfrm>
            <a:off x="5875072" y="4132870"/>
            <a:ext cx="2503800" cy="517200"/>
          </a:xfrm>
          <a:prstGeom prst="rect">
            <a:avLst/>
          </a:prstGeom>
          <a:noFill/>
          <a:ln>
            <a:noFill/>
          </a:ln>
        </p:spPr>
        <p:txBody>
          <a:bodyPr anchorCtr="0" anchor="ctr" bIns="34275" lIns="68575" spcFirstLastPara="1" rIns="68575" wrap="square" tIns="34275">
            <a:normAutofit/>
          </a:bodyPr>
          <a:lstStyle>
            <a:lvl1pPr indent="-228600" lvl="0" marL="457200" algn="ctr">
              <a:lnSpc>
                <a:spcPct val="115000"/>
              </a:lnSpc>
              <a:spcBef>
                <a:spcPts val="800"/>
              </a:spcBef>
              <a:spcAft>
                <a:spcPts val="0"/>
              </a:spcAft>
              <a:buSzPts val="2100"/>
              <a:buNone/>
              <a:defRPr b="0" i="0" sz="900">
                <a:solidFill>
                  <a:schemeClr val="lt1"/>
                </a:solidFill>
                <a:latin typeface="Poppins"/>
                <a:ea typeface="Poppins"/>
                <a:cs typeface="Poppins"/>
                <a:sym typeface="Poppins"/>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sp>
        <p:nvSpPr>
          <p:cNvPr id="392" name="Google Shape;392;p45"/>
          <p:cNvSpPr/>
          <p:nvPr/>
        </p:nvSpPr>
        <p:spPr>
          <a:xfrm>
            <a:off x="7960661" y="4795767"/>
            <a:ext cx="903900" cy="171300"/>
          </a:xfrm>
          <a:prstGeom prst="rect">
            <a:avLst/>
          </a:prstGeom>
          <a:solidFill>
            <a:srgbClr val="00174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013"/>
              <a:buFont typeface="Arial"/>
              <a:buNone/>
            </a:pPr>
            <a:r>
              <a:t/>
            </a:r>
            <a:endParaRPr b="1" i="0" sz="1013" u="none" cap="none" strike="noStrike">
              <a:solidFill>
                <a:srgbClr val="FFFFFF"/>
              </a:solidFill>
              <a:latin typeface="Poppins SemiBold"/>
              <a:ea typeface="Poppins SemiBold"/>
              <a:cs typeface="Poppins SemiBold"/>
              <a:sym typeface="Poppins SemiBold"/>
            </a:endParaRPr>
          </a:p>
        </p:txBody>
      </p:sp>
      <p:pic>
        <p:nvPicPr>
          <p:cNvPr id="393" name="Google Shape;393;p45" title="mtlogowhite.png"/>
          <p:cNvPicPr preferRelativeResize="0"/>
          <p:nvPr/>
        </p:nvPicPr>
        <p:blipFill rotWithShape="1">
          <a:blip r:embed="rId3">
            <a:alphaModFix/>
          </a:blip>
          <a:srcRect b="0" l="0" r="0" t="0"/>
          <a:stretch/>
        </p:blipFill>
        <p:spPr>
          <a:xfrm>
            <a:off x="731746" y="860325"/>
            <a:ext cx="1205100" cy="146525"/>
          </a:xfrm>
          <a:prstGeom prst="rect">
            <a:avLst/>
          </a:prstGeom>
          <a:noFill/>
          <a:ln>
            <a:noFill/>
          </a:ln>
        </p:spPr>
      </p:pic>
      <p:sp>
        <p:nvSpPr>
          <p:cNvPr id="394" name="Google Shape;394;p45"/>
          <p:cNvSpPr/>
          <p:nvPr/>
        </p:nvSpPr>
        <p:spPr>
          <a:xfrm>
            <a:off x="7989900" y="4827225"/>
            <a:ext cx="860100" cy="147900"/>
          </a:xfrm>
          <a:prstGeom prst="rect">
            <a:avLst/>
          </a:prstGeom>
          <a:solidFill>
            <a:srgbClr val="011848"/>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oppins"/>
              <a:ea typeface="Poppins"/>
              <a:cs typeface="Poppins"/>
              <a:sym typeface="Poppins"/>
            </a:endParaRPr>
          </a:p>
        </p:txBody>
      </p:sp>
      <p:pic>
        <p:nvPicPr>
          <p:cNvPr id="395" name="Google Shape;395;p45" title="mtlogowhite.png"/>
          <p:cNvPicPr preferRelativeResize="0"/>
          <p:nvPr/>
        </p:nvPicPr>
        <p:blipFill rotWithShape="1">
          <a:blip r:embed="rId3">
            <a:alphaModFix/>
          </a:blip>
          <a:srcRect b="0" l="0" r="0" t="0"/>
          <a:stretch/>
        </p:blipFill>
        <p:spPr>
          <a:xfrm>
            <a:off x="8039525" y="4849550"/>
            <a:ext cx="724475" cy="88100"/>
          </a:xfrm>
          <a:prstGeom prst="rect">
            <a:avLst/>
          </a:prstGeom>
          <a:noFill/>
          <a:ln>
            <a:noFill/>
          </a:ln>
        </p:spPr>
      </p:pic>
      <p:pic>
        <p:nvPicPr>
          <p:cNvPr id="396" name="Google Shape;396;p45"/>
          <p:cNvPicPr preferRelativeResize="0"/>
          <p:nvPr/>
        </p:nvPicPr>
        <p:blipFill rotWithShape="1">
          <a:blip r:embed="rId4">
            <a:alphaModFix/>
          </a:blip>
          <a:srcRect b="0" l="0" r="0" t="0"/>
          <a:stretch/>
        </p:blipFill>
        <p:spPr>
          <a:xfrm>
            <a:off x="8040921" y="4854700"/>
            <a:ext cx="720909" cy="86743"/>
          </a:xfrm>
          <a:prstGeom prst="rect">
            <a:avLst/>
          </a:prstGeom>
          <a:noFill/>
          <a:ln>
            <a:noFill/>
          </a:ln>
        </p:spPr>
      </p:pic>
      <p:sp>
        <p:nvSpPr>
          <p:cNvPr id="397" name="Google Shape;397;p45"/>
          <p:cNvSpPr txBox="1"/>
          <p:nvPr/>
        </p:nvSpPr>
        <p:spPr>
          <a:xfrm>
            <a:off x="382169" y="4790029"/>
            <a:ext cx="1788900" cy="177000"/>
          </a:xfrm>
          <a:prstGeom prst="rect">
            <a:avLst/>
          </a:prstGeom>
          <a:noFill/>
          <a:ln>
            <a:noFill/>
          </a:ln>
        </p:spPr>
        <p:txBody>
          <a:bodyPr anchorCtr="0" anchor="t" bIns="34275" lIns="68575" spcFirstLastPara="1" rIns="68575" wrap="square" tIns="34275">
            <a:spAutoFit/>
          </a:bodyPr>
          <a:lstStyle/>
          <a:p>
            <a:pPr indent="0" lvl="0" marL="0" marR="0" rtl="0" algn="l">
              <a:lnSpc>
                <a:spcPct val="115000"/>
              </a:lnSpc>
              <a:spcBef>
                <a:spcPts val="0"/>
              </a:spcBef>
              <a:spcAft>
                <a:spcPts val="0"/>
              </a:spcAft>
              <a:buClr>
                <a:srgbClr val="000000"/>
              </a:buClr>
              <a:buSzPts val="700"/>
              <a:buFont typeface="Arial"/>
              <a:buNone/>
            </a:pPr>
            <a:r>
              <a:rPr b="0" i="0" lang="en" sz="700" u="none" cap="none" strike="noStrike">
                <a:solidFill>
                  <a:srgbClr val="7F7F7F"/>
                </a:solidFill>
                <a:latin typeface="Poppins"/>
                <a:ea typeface="Poppins"/>
                <a:cs typeface="Poppins"/>
                <a:sym typeface="Poppins"/>
              </a:rPr>
              <a:t>© 2026 Mitratech. All Rights Reserved.</a:t>
            </a:r>
            <a:endParaRPr b="0" i="0" sz="800" u="none" cap="none" strike="noStrike">
              <a:solidFill>
                <a:srgbClr val="7F7F7F"/>
              </a:solidFill>
              <a:latin typeface="Poppins Medium"/>
              <a:ea typeface="Poppins Medium"/>
              <a:cs typeface="Poppins Medium"/>
              <a:sym typeface="Poppins Medium"/>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Meet the team - 1">
  <p:cSld name="1_Meet the team - 1">
    <p:bg>
      <p:bgPr>
        <a:gradFill>
          <a:gsLst>
            <a:gs pos="0">
              <a:srgbClr val="020B31"/>
            </a:gs>
            <a:gs pos="100000">
              <a:srgbClr val="001848"/>
            </a:gs>
          </a:gsLst>
          <a:lin ang="5400012" scaled="0"/>
        </a:gradFill>
      </p:bgPr>
    </p:bg>
    <p:spTree>
      <p:nvGrpSpPr>
        <p:cNvPr id="398" name="Shape 398"/>
        <p:cNvGrpSpPr/>
        <p:nvPr/>
      </p:nvGrpSpPr>
      <p:grpSpPr>
        <a:xfrm>
          <a:off x="0" y="0"/>
          <a:ext cx="0" cy="0"/>
          <a:chOff x="0" y="0"/>
          <a:chExt cx="0" cy="0"/>
        </a:xfrm>
      </p:grpSpPr>
      <p:pic>
        <p:nvPicPr>
          <p:cNvPr id="399" name="Google Shape;399;p46"/>
          <p:cNvPicPr preferRelativeResize="0"/>
          <p:nvPr/>
        </p:nvPicPr>
        <p:blipFill rotWithShape="1">
          <a:blip r:embed="rId2">
            <a:alphaModFix/>
          </a:blip>
          <a:srcRect b="0" l="0" r="0" t="0"/>
          <a:stretch/>
        </p:blipFill>
        <p:spPr>
          <a:xfrm>
            <a:off x="3548" y="0"/>
            <a:ext cx="9140450" cy="5145498"/>
          </a:xfrm>
          <a:prstGeom prst="rect">
            <a:avLst/>
          </a:prstGeom>
          <a:noFill/>
          <a:ln>
            <a:noFill/>
          </a:ln>
        </p:spPr>
      </p:pic>
      <p:sp>
        <p:nvSpPr>
          <p:cNvPr id="400" name="Google Shape;400;p46"/>
          <p:cNvSpPr txBox="1"/>
          <p:nvPr>
            <p:ph type="title"/>
          </p:nvPr>
        </p:nvSpPr>
        <p:spPr>
          <a:xfrm>
            <a:off x="194595" y="1172243"/>
            <a:ext cx="2279400" cy="845700"/>
          </a:xfrm>
          <a:prstGeom prst="rect">
            <a:avLst/>
          </a:prstGeom>
          <a:noFill/>
          <a:ln>
            <a:noFill/>
          </a:ln>
        </p:spPr>
        <p:txBody>
          <a:bodyPr anchorCtr="0" anchor="t" bIns="34275" lIns="68575" spcFirstLastPara="1" rIns="68575" wrap="square" tIns="34275">
            <a:normAutofit/>
          </a:bodyPr>
          <a:lstStyle>
            <a:lvl1pPr lvl="0" algn="ctr">
              <a:lnSpc>
                <a:spcPct val="100000"/>
              </a:lnSpc>
              <a:spcBef>
                <a:spcPts val="0"/>
              </a:spcBef>
              <a:spcAft>
                <a:spcPts val="0"/>
              </a:spcAft>
              <a:buSzPts val="2500"/>
              <a:buNone/>
              <a:defRPr b="1" i="0" sz="2400">
                <a:solidFill>
                  <a:schemeClr val="lt1"/>
                </a:solidFill>
                <a:latin typeface="Poppins SemiBold"/>
                <a:ea typeface="Poppins SemiBold"/>
                <a:cs typeface="Poppins SemiBold"/>
                <a:sym typeface="Poppins SemiBold"/>
              </a:defRPr>
            </a:lvl1pPr>
            <a:lvl2pPr lvl="1" algn="l">
              <a:lnSpc>
                <a:spcPct val="100000"/>
              </a:lnSpc>
              <a:spcBef>
                <a:spcPts val="0"/>
              </a:spcBef>
              <a:spcAft>
                <a:spcPts val="0"/>
              </a:spcAft>
              <a:buSzPts val="2500"/>
              <a:buNone/>
              <a:defRPr/>
            </a:lvl2pPr>
            <a:lvl3pPr lvl="2" algn="l">
              <a:lnSpc>
                <a:spcPct val="100000"/>
              </a:lnSpc>
              <a:spcBef>
                <a:spcPts val="0"/>
              </a:spcBef>
              <a:spcAft>
                <a:spcPts val="0"/>
              </a:spcAft>
              <a:buSzPts val="2500"/>
              <a:buNone/>
              <a:defRPr/>
            </a:lvl3pPr>
            <a:lvl4pPr lvl="3" algn="l">
              <a:lnSpc>
                <a:spcPct val="100000"/>
              </a:lnSpc>
              <a:spcBef>
                <a:spcPts val="0"/>
              </a:spcBef>
              <a:spcAft>
                <a:spcPts val="0"/>
              </a:spcAft>
              <a:buSzPts val="2500"/>
              <a:buNone/>
              <a:defRPr/>
            </a:lvl4pPr>
            <a:lvl5pPr lvl="4" algn="l">
              <a:lnSpc>
                <a:spcPct val="100000"/>
              </a:lnSpc>
              <a:spcBef>
                <a:spcPts val="0"/>
              </a:spcBef>
              <a:spcAft>
                <a:spcPts val="0"/>
              </a:spcAft>
              <a:buSzPts val="2500"/>
              <a:buNone/>
              <a:defRPr/>
            </a:lvl5pPr>
            <a:lvl6pPr lvl="5" algn="l">
              <a:lnSpc>
                <a:spcPct val="100000"/>
              </a:lnSpc>
              <a:spcBef>
                <a:spcPts val="0"/>
              </a:spcBef>
              <a:spcAft>
                <a:spcPts val="0"/>
              </a:spcAft>
              <a:buSzPts val="2500"/>
              <a:buNone/>
              <a:defRPr/>
            </a:lvl6pPr>
            <a:lvl7pPr lvl="6" algn="l">
              <a:lnSpc>
                <a:spcPct val="100000"/>
              </a:lnSpc>
              <a:spcBef>
                <a:spcPts val="0"/>
              </a:spcBef>
              <a:spcAft>
                <a:spcPts val="0"/>
              </a:spcAft>
              <a:buSzPts val="2500"/>
              <a:buNone/>
              <a:defRPr/>
            </a:lvl7pPr>
            <a:lvl8pPr lvl="7" algn="l">
              <a:lnSpc>
                <a:spcPct val="100000"/>
              </a:lnSpc>
              <a:spcBef>
                <a:spcPts val="0"/>
              </a:spcBef>
              <a:spcAft>
                <a:spcPts val="0"/>
              </a:spcAft>
              <a:buSzPts val="2500"/>
              <a:buNone/>
              <a:defRPr/>
            </a:lvl8pPr>
            <a:lvl9pPr lvl="8" algn="l">
              <a:lnSpc>
                <a:spcPct val="100000"/>
              </a:lnSpc>
              <a:spcBef>
                <a:spcPts val="0"/>
              </a:spcBef>
              <a:spcAft>
                <a:spcPts val="0"/>
              </a:spcAft>
              <a:buSzPts val="2500"/>
              <a:buNone/>
              <a:defRPr/>
            </a:lvl9pPr>
          </a:lstStyle>
          <a:p/>
        </p:txBody>
      </p:sp>
      <p:sp>
        <p:nvSpPr>
          <p:cNvPr id="401" name="Google Shape;401;p46"/>
          <p:cNvSpPr/>
          <p:nvPr>
            <p:ph idx="2" type="pic"/>
          </p:nvPr>
        </p:nvSpPr>
        <p:spPr>
          <a:xfrm>
            <a:off x="3127838" y="890065"/>
            <a:ext cx="2797800" cy="2797800"/>
          </a:xfrm>
          <a:prstGeom prst="ellipse">
            <a:avLst/>
          </a:prstGeom>
          <a:solidFill>
            <a:schemeClr val="lt1"/>
          </a:solidFill>
          <a:ln cap="flat" cmpd="sng" w="76200">
            <a:solidFill>
              <a:schemeClr val="lt1"/>
            </a:solidFill>
            <a:prstDash val="solid"/>
            <a:round/>
            <a:headEnd len="sm" w="sm" type="none"/>
            <a:tailEnd len="sm" w="sm" type="none"/>
          </a:ln>
          <a:effectLst>
            <a:outerShdw blurRad="63500" sx="102000" rotWithShape="0" algn="ctr" sy="102000">
              <a:srgbClr val="000000">
                <a:alpha val="7059"/>
              </a:srgbClr>
            </a:outerShdw>
          </a:effectLst>
        </p:spPr>
      </p:sp>
      <p:sp>
        <p:nvSpPr>
          <p:cNvPr id="402" name="Google Shape;402;p46"/>
          <p:cNvSpPr txBox="1"/>
          <p:nvPr>
            <p:ph idx="1" type="body"/>
          </p:nvPr>
        </p:nvSpPr>
        <p:spPr>
          <a:xfrm>
            <a:off x="6204543" y="1903988"/>
            <a:ext cx="2503800" cy="517200"/>
          </a:xfrm>
          <a:prstGeom prst="rect">
            <a:avLst/>
          </a:prstGeom>
          <a:noFill/>
          <a:ln>
            <a:noFill/>
          </a:ln>
        </p:spPr>
        <p:txBody>
          <a:bodyPr anchorCtr="0" anchor="t" bIns="34275" lIns="68575" spcFirstLastPara="1" rIns="68575" wrap="square" tIns="34275">
            <a:normAutofit/>
          </a:bodyPr>
          <a:lstStyle>
            <a:lvl1pPr indent="-228600" lvl="0" marL="457200" algn="l">
              <a:lnSpc>
                <a:spcPct val="115000"/>
              </a:lnSpc>
              <a:spcBef>
                <a:spcPts val="800"/>
              </a:spcBef>
              <a:spcAft>
                <a:spcPts val="0"/>
              </a:spcAft>
              <a:buSzPts val="2100"/>
              <a:buNone/>
              <a:defRPr b="1" i="0" sz="1200">
                <a:solidFill>
                  <a:schemeClr val="lt1"/>
                </a:solidFill>
                <a:latin typeface="Poppins SemiBold"/>
                <a:ea typeface="Poppins SemiBold"/>
                <a:cs typeface="Poppins SemiBold"/>
                <a:sym typeface="Poppins SemiBold"/>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sp>
        <p:nvSpPr>
          <p:cNvPr id="403" name="Google Shape;403;p46"/>
          <p:cNvSpPr txBox="1"/>
          <p:nvPr>
            <p:ph idx="3" type="body"/>
          </p:nvPr>
        </p:nvSpPr>
        <p:spPr>
          <a:xfrm>
            <a:off x="6204543" y="2407931"/>
            <a:ext cx="2503800" cy="517200"/>
          </a:xfrm>
          <a:prstGeom prst="rect">
            <a:avLst/>
          </a:prstGeom>
          <a:noFill/>
          <a:ln>
            <a:noFill/>
          </a:ln>
        </p:spPr>
        <p:txBody>
          <a:bodyPr anchorCtr="0" anchor="t" bIns="34275" lIns="68575" spcFirstLastPara="1" rIns="68575" wrap="square" tIns="34275">
            <a:normAutofit/>
          </a:bodyPr>
          <a:lstStyle>
            <a:lvl1pPr indent="-228600" lvl="0" marL="457200" algn="l">
              <a:lnSpc>
                <a:spcPct val="115000"/>
              </a:lnSpc>
              <a:spcBef>
                <a:spcPts val="800"/>
              </a:spcBef>
              <a:spcAft>
                <a:spcPts val="0"/>
              </a:spcAft>
              <a:buSzPts val="2100"/>
              <a:buNone/>
              <a:defRPr b="0" i="0" sz="900">
                <a:solidFill>
                  <a:schemeClr val="lt1"/>
                </a:solidFill>
                <a:latin typeface="Poppins"/>
                <a:ea typeface="Poppins"/>
                <a:cs typeface="Poppins"/>
                <a:sym typeface="Poppins"/>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sp>
        <p:nvSpPr>
          <p:cNvPr id="404" name="Google Shape;404;p46"/>
          <p:cNvSpPr/>
          <p:nvPr/>
        </p:nvSpPr>
        <p:spPr>
          <a:xfrm>
            <a:off x="7960661" y="4795767"/>
            <a:ext cx="903900" cy="171300"/>
          </a:xfrm>
          <a:prstGeom prst="rect">
            <a:avLst/>
          </a:prstGeom>
          <a:solidFill>
            <a:srgbClr val="00174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013"/>
              <a:buFont typeface="Arial"/>
              <a:buNone/>
            </a:pPr>
            <a:r>
              <a:t/>
            </a:r>
            <a:endParaRPr b="1" i="0" sz="1013" u="none" cap="none" strike="noStrike">
              <a:solidFill>
                <a:srgbClr val="FFFFFF"/>
              </a:solidFill>
              <a:latin typeface="Poppins SemiBold"/>
              <a:ea typeface="Poppins SemiBold"/>
              <a:cs typeface="Poppins SemiBold"/>
              <a:sym typeface="Poppins SemiBold"/>
            </a:endParaRPr>
          </a:p>
        </p:txBody>
      </p:sp>
      <p:pic>
        <p:nvPicPr>
          <p:cNvPr id="405" name="Google Shape;405;p46" title="mtlogowhite.png"/>
          <p:cNvPicPr preferRelativeResize="0"/>
          <p:nvPr/>
        </p:nvPicPr>
        <p:blipFill rotWithShape="1">
          <a:blip r:embed="rId3">
            <a:alphaModFix/>
          </a:blip>
          <a:srcRect b="0" l="0" r="0" t="0"/>
          <a:stretch/>
        </p:blipFill>
        <p:spPr>
          <a:xfrm>
            <a:off x="731746" y="860325"/>
            <a:ext cx="1205100" cy="146525"/>
          </a:xfrm>
          <a:prstGeom prst="rect">
            <a:avLst/>
          </a:prstGeom>
          <a:noFill/>
          <a:ln>
            <a:noFill/>
          </a:ln>
        </p:spPr>
      </p:pic>
      <p:sp>
        <p:nvSpPr>
          <p:cNvPr id="406" name="Google Shape;406;p46"/>
          <p:cNvSpPr/>
          <p:nvPr/>
        </p:nvSpPr>
        <p:spPr>
          <a:xfrm>
            <a:off x="7989900" y="4827225"/>
            <a:ext cx="860100" cy="147900"/>
          </a:xfrm>
          <a:prstGeom prst="rect">
            <a:avLst/>
          </a:prstGeom>
          <a:solidFill>
            <a:srgbClr val="011848"/>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oppins"/>
              <a:ea typeface="Poppins"/>
              <a:cs typeface="Poppins"/>
              <a:sym typeface="Poppins"/>
            </a:endParaRPr>
          </a:p>
        </p:txBody>
      </p:sp>
      <p:pic>
        <p:nvPicPr>
          <p:cNvPr id="407" name="Google Shape;407;p46" title="mtlogowhite.png"/>
          <p:cNvPicPr preferRelativeResize="0"/>
          <p:nvPr/>
        </p:nvPicPr>
        <p:blipFill rotWithShape="1">
          <a:blip r:embed="rId3">
            <a:alphaModFix/>
          </a:blip>
          <a:srcRect b="0" l="0" r="0" t="0"/>
          <a:stretch/>
        </p:blipFill>
        <p:spPr>
          <a:xfrm>
            <a:off x="8039525" y="4849550"/>
            <a:ext cx="724475" cy="88100"/>
          </a:xfrm>
          <a:prstGeom prst="rect">
            <a:avLst/>
          </a:prstGeom>
          <a:noFill/>
          <a:ln>
            <a:noFill/>
          </a:ln>
        </p:spPr>
      </p:pic>
      <p:pic>
        <p:nvPicPr>
          <p:cNvPr id="408" name="Google Shape;408;p46"/>
          <p:cNvPicPr preferRelativeResize="0"/>
          <p:nvPr/>
        </p:nvPicPr>
        <p:blipFill rotWithShape="1">
          <a:blip r:embed="rId4">
            <a:alphaModFix/>
          </a:blip>
          <a:srcRect b="0" l="0" r="0" t="0"/>
          <a:stretch/>
        </p:blipFill>
        <p:spPr>
          <a:xfrm>
            <a:off x="8040921" y="4854700"/>
            <a:ext cx="720909" cy="86743"/>
          </a:xfrm>
          <a:prstGeom prst="rect">
            <a:avLst/>
          </a:prstGeom>
          <a:noFill/>
          <a:ln>
            <a:noFill/>
          </a:ln>
        </p:spPr>
      </p:pic>
      <p:sp>
        <p:nvSpPr>
          <p:cNvPr id="409" name="Google Shape;409;p46"/>
          <p:cNvSpPr txBox="1"/>
          <p:nvPr/>
        </p:nvSpPr>
        <p:spPr>
          <a:xfrm>
            <a:off x="382169" y="4790029"/>
            <a:ext cx="1788900" cy="177000"/>
          </a:xfrm>
          <a:prstGeom prst="rect">
            <a:avLst/>
          </a:prstGeom>
          <a:noFill/>
          <a:ln>
            <a:noFill/>
          </a:ln>
        </p:spPr>
        <p:txBody>
          <a:bodyPr anchorCtr="0" anchor="t" bIns="34275" lIns="68575" spcFirstLastPara="1" rIns="68575" wrap="square" tIns="34275">
            <a:spAutoFit/>
          </a:bodyPr>
          <a:lstStyle/>
          <a:p>
            <a:pPr indent="0" lvl="0" marL="0" marR="0" rtl="0" algn="l">
              <a:lnSpc>
                <a:spcPct val="115000"/>
              </a:lnSpc>
              <a:spcBef>
                <a:spcPts val="0"/>
              </a:spcBef>
              <a:spcAft>
                <a:spcPts val="0"/>
              </a:spcAft>
              <a:buClr>
                <a:srgbClr val="000000"/>
              </a:buClr>
              <a:buSzPts val="700"/>
              <a:buFont typeface="Arial"/>
              <a:buNone/>
            </a:pPr>
            <a:r>
              <a:rPr b="0" i="0" lang="en" sz="700" u="none" cap="none" strike="noStrike">
                <a:solidFill>
                  <a:srgbClr val="7F7F7F"/>
                </a:solidFill>
                <a:latin typeface="Poppins"/>
                <a:ea typeface="Poppins"/>
                <a:cs typeface="Poppins"/>
                <a:sym typeface="Poppins"/>
              </a:rPr>
              <a:t>© 2026 Mitratech. All Rights Reserved.</a:t>
            </a:r>
            <a:endParaRPr b="0" i="0" sz="800" u="none" cap="none" strike="noStrike">
              <a:solidFill>
                <a:srgbClr val="7F7F7F"/>
              </a:solidFill>
              <a:latin typeface="Poppins Medium"/>
              <a:ea typeface="Poppins Medium"/>
              <a:cs typeface="Poppins Medium"/>
              <a:sym typeface="Poppins Medium"/>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410" name="Shape 410"/>
        <p:cNvGrpSpPr/>
        <p:nvPr/>
      </p:nvGrpSpPr>
      <p:grpSpPr>
        <a:xfrm>
          <a:off x="0" y="0"/>
          <a:ext cx="0" cy="0"/>
          <a:chOff x="0" y="0"/>
          <a:chExt cx="0" cy="0"/>
        </a:xfrm>
      </p:grpSpPr>
      <p:sp>
        <p:nvSpPr>
          <p:cNvPr id="411" name="Google Shape;411;p47"/>
          <p:cNvSpPr txBox="1"/>
          <p:nvPr>
            <p:ph type="title"/>
          </p:nvPr>
        </p:nvSpPr>
        <p:spPr>
          <a:xfrm>
            <a:off x="342899" y="487918"/>
            <a:ext cx="8481000" cy="682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3300"/>
              <a:buFont typeface="Poppins SemiBold"/>
              <a:buNone/>
              <a:defRPr b="1" i="0">
                <a:latin typeface="Poppins SemiBold"/>
                <a:ea typeface="Poppins SemiBold"/>
                <a:cs typeface="Poppins SemiBold"/>
                <a:sym typeface="Poppins SemiBold"/>
              </a:defRPr>
            </a:lvl1pPr>
            <a:lvl2pPr lvl="1" algn="l">
              <a:lnSpc>
                <a:spcPct val="100000"/>
              </a:lnSpc>
              <a:spcBef>
                <a:spcPts val="0"/>
              </a:spcBef>
              <a:spcAft>
                <a:spcPts val="0"/>
              </a:spcAft>
              <a:buSzPts val="2500"/>
              <a:buNone/>
              <a:defRPr/>
            </a:lvl2pPr>
            <a:lvl3pPr lvl="2" algn="l">
              <a:lnSpc>
                <a:spcPct val="100000"/>
              </a:lnSpc>
              <a:spcBef>
                <a:spcPts val="0"/>
              </a:spcBef>
              <a:spcAft>
                <a:spcPts val="0"/>
              </a:spcAft>
              <a:buSzPts val="2500"/>
              <a:buNone/>
              <a:defRPr/>
            </a:lvl3pPr>
            <a:lvl4pPr lvl="3" algn="l">
              <a:lnSpc>
                <a:spcPct val="100000"/>
              </a:lnSpc>
              <a:spcBef>
                <a:spcPts val="0"/>
              </a:spcBef>
              <a:spcAft>
                <a:spcPts val="0"/>
              </a:spcAft>
              <a:buSzPts val="2500"/>
              <a:buNone/>
              <a:defRPr/>
            </a:lvl4pPr>
            <a:lvl5pPr lvl="4" algn="l">
              <a:lnSpc>
                <a:spcPct val="100000"/>
              </a:lnSpc>
              <a:spcBef>
                <a:spcPts val="0"/>
              </a:spcBef>
              <a:spcAft>
                <a:spcPts val="0"/>
              </a:spcAft>
              <a:buSzPts val="2500"/>
              <a:buNone/>
              <a:defRPr/>
            </a:lvl5pPr>
            <a:lvl6pPr lvl="5" algn="l">
              <a:lnSpc>
                <a:spcPct val="100000"/>
              </a:lnSpc>
              <a:spcBef>
                <a:spcPts val="0"/>
              </a:spcBef>
              <a:spcAft>
                <a:spcPts val="0"/>
              </a:spcAft>
              <a:buSzPts val="2500"/>
              <a:buNone/>
              <a:defRPr/>
            </a:lvl6pPr>
            <a:lvl7pPr lvl="6" algn="l">
              <a:lnSpc>
                <a:spcPct val="100000"/>
              </a:lnSpc>
              <a:spcBef>
                <a:spcPts val="0"/>
              </a:spcBef>
              <a:spcAft>
                <a:spcPts val="0"/>
              </a:spcAft>
              <a:buSzPts val="2500"/>
              <a:buNone/>
              <a:defRPr/>
            </a:lvl7pPr>
            <a:lvl8pPr lvl="7" algn="l">
              <a:lnSpc>
                <a:spcPct val="100000"/>
              </a:lnSpc>
              <a:spcBef>
                <a:spcPts val="0"/>
              </a:spcBef>
              <a:spcAft>
                <a:spcPts val="0"/>
              </a:spcAft>
              <a:buSzPts val="2500"/>
              <a:buNone/>
              <a:defRPr/>
            </a:lvl8pPr>
            <a:lvl9pPr lvl="8" algn="l">
              <a:lnSpc>
                <a:spcPct val="100000"/>
              </a:lnSpc>
              <a:spcBef>
                <a:spcPts val="0"/>
              </a:spcBef>
              <a:spcAft>
                <a:spcPts val="0"/>
              </a:spcAft>
              <a:buSzPts val="2500"/>
              <a:buNone/>
              <a:defRPr/>
            </a:lvl9pPr>
          </a:lstStyle>
          <a:p/>
        </p:txBody>
      </p:sp>
      <p:sp>
        <p:nvSpPr>
          <p:cNvPr id="412" name="Google Shape;412;p47"/>
          <p:cNvSpPr txBox="1"/>
          <p:nvPr>
            <p:ph idx="1" type="body"/>
          </p:nvPr>
        </p:nvSpPr>
        <p:spPr>
          <a:xfrm>
            <a:off x="628650" y="1369219"/>
            <a:ext cx="3886200" cy="3263400"/>
          </a:xfrm>
          <a:prstGeom prst="rect">
            <a:avLst/>
          </a:prstGeom>
          <a:noFill/>
          <a:ln>
            <a:noFill/>
          </a:ln>
        </p:spPr>
        <p:txBody>
          <a:bodyPr anchorCtr="0" anchor="t" bIns="34275" lIns="68575" spcFirstLastPara="1" rIns="68575" wrap="square" tIns="34275">
            <a:normAutofit/>
          </a:bodyPr>
          <a:lstStyle>
            <a:lvl1pPr indent="-361950" lvl="0" marL="457200" algn="l">
              <a:lnSpc>
                <a:spcPct val="114000"/>
              </a:lnSpc>
              <a:spcBef>
                <a:spcPts val="800"/>
              </a:spcBef>
              <a:spcAft>
                <a:spcPts val="0"/>
              </a:spcAft>
              <a:buClr>
                <a:schemeClr val="accent1"/>
              </a:buClr>
              <a:buSzPts val="2100"/>
              <a:buChar char="•"/>
              <a:defRPr b="0" i="0">
                <a:latin typeface="Poppins Light"/>
                <a:ea typeface="Poppins Light"/>
                <a:cs typeface="Poppins Light"/>
                <a:sym typeface="Poppins Light"/>
              </a:defRPr>
            </a:lvl1pPr>
            <a:lvl2pPr indent="-342900" lvl="1" marL="914400" algn="l">
              <a:lnSpc>
                <a:spcPct val="114000"/>
              </a:lnSpc>
              <a:spcBef>
                <a:spcPts val="400"/>
              </a:spcBef>
              <a:spcAft>
                <a:spcPts val="0"/>
              </a:spcAft>
              <a:buClr>
                <a:schemeClr val="accent1"/>
              </a:buClr>
              <a:buSzPts val="1800"/>
              <a:buChar char="•"/>
              <a:defRPr b="0" i="0">
                <a:latin typeface="Poppins Light"/>
                <a:ea typeface="Poppins Light"/>
                <a:cs typeface="Poppins Light"/>
                <a:sym typeface="Poppins Light"/>
              </a:defRPr>
            </a:lvl2pPr>
            <a:lvl3pPr indent="-323850" lvl="2" marL="1371600" algn="l">
              <a:lnSpc>
                <a:spcPct val="114000"/>
              </a:lnSpc>
              <a:spcBef>
                <a:spcPts val="400"/>
              </a:spcBef>
              <a:spcAft>
                <a:spcPts val="0"/>
              </a:spcAft>
              <a:buClr>
                <a:schemeClr val="accent1"/>
              </a:buClr>
              <a:buSzPts val="1500"/>
              <a:buChar char="•"/>
              <a:defRPr b="0" i="0">
                <a:latin typeface="Poppins Light"/>
                <a:ea typeface="Poppins Light"/>
                <a:cs typeface="Poppins Light"/>
                <a:sym typeface="Poppins Light"/>
              </a:defRPr>
            </a:lvl3pPr>
            <a:lvl4pPr indent="-317500" lvl="3" marL="1828800" algn="l">
              <a:lnSpc>
                <a:spcPct val="114000"/>
              </a:lnSpc>
              <a:spcBef>
                <a:spcPts val="400"/>
              </a:spcBef>
              <a:spcAft>
                <a:spcPts val="0"/>
              </a:spcAft>
              <a:buClr>
                <a:schemeClr val="accent1"/>
              </a:buClr>
              <a:buSzPts val="1400"/>
              <a:buChar char="•"/>
              <a:defRPr b="0" i="0">
                <a:latin typeface="Poppins Light"/>
                <a:ea typeface="Poppins Light"/>
                <a:cs typeface="Poppins Light"/>
                <a:sym typeface="Poppins Light"/>
              </a:defRPr>
            </a:lvl4pPr>
            <a:lvl5pPr indent="-317500" lvl="4" marL="2286000" algn="l">
              <a:lnSpc>
                <a:spcPct val="114000"/>
              </a:lnSpc>
              <a:spcBef>
                <a:spcPts val="400"/>
              </a:spcBef>
              <a:spcAft>
                <a:spcPts val="0"/>
              </a:spcAft>
              <a:buClr>
                <a:schemeClr val="accent1"/>
              </a:buClr>
              <a:buSzPts val="1400"/>
              <a:buChar char="•"/>
              <a:defRPr b="0" i="0">
                <a:latin typeface="Poppins Light"/>
                <a:ea typeface="Poppins Light"/>
                <a:cs typeface="Poppins Light"/>
                <a:sym typeface="Poppins Light"/>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13" name="Google Shape;413;p47"/>
          <p:cNvSpPr txBox="1"/>
          <p:nvPr>
            <p:ph idx="2" type="body"/>
          </p:nvPr>
        </p:nvSpPr>
        <p:spPr>
          <a:xfrm>
            <a:off x="4629150" y="1369219"/>
            <a:ext cx="3886200" cy="3263400"/>
          </a:xfrm>
          <a:prstGeom prst="rect">
            <a:avLst/>
          </a:prstGeom>
          <a:noFill/>
          <a:ln>
            <a:noFill/>
          </a:ln>
        </p:spPr>
        <p:txBody>
          <a:bodyPr anchorCtr="0" anchor="t" bIns="34275" lIns="68575" spcFirstLastPara="1" rIns="68575" wrap="square" tIns="34275">
            <a:normAutofit/>
          </a:bodyPr>
          <a:lstStyle>
            <a:lvl1pPr indent="-361950" lvl="0" marL="457200" algn="l">
              <a:lnSpc>
                <a:spcPct val="114000"/>
              </a:lnSpc>
              <a:spcBef>
                <a:spcPts val="800"/>
              </a:spcBef>
              <a:spcAft>
                <a:spcPts val="0"/>
              </a:spcAft>
              <a:buClr>
                <a:schemeClr val="accent1"/>
              </a:buClr>
              <a:buSzPts val="2100"/>
              <a:buChar char="•"/>
              <a:defRPr b="0" i="0">
                <a:latin typeface="Poppins Light"/>
                <a:ea typeface="Poppins Light"/>
                <a:cs typeface="Poppins Light"/>
                <a:sym typeface="Poppins Light"/>
              </a:defRPr>
            </a:lvl1pPr>
            <a:lvl2pPr indent="-342900" lvl="1" marL="914400" algn="l">
              <a:lnSpc>
                <a:spcPct val="114000"/>
              </a:lnSpc>
              <a:spcBef>
                <a:spcPts val="400"/>
              </a:spcBef>
              <a:spcAft>
                <a:spcPts val="0"/>
              </a:spcAft>
              <a:buClr>
                <a:schemeClr val="accent1"/>
              </a:buClr>
              <a:buSzPts val="1800"/>
              <a:buChar char="•"/>
              <a:defRPr b="0" i="0">
                <a:latin typeface="Poppins Light"/>
                <a:ea typeface="Poppins Light"/>
                <a:cs typeface="Poppins Light"/>
                <a:sym typeface="Poppins Light"/>
              </a:defRPr>
            </a:lvl2pPr>
            <a:lvl3pPr indent="-323850" lvl="2" marL="1371600" algn="l">
              <a:lnSpc>
                <a:spcPct val="114000"/>
              </a:lnSpc>
              <a:spcBef>
                <a:spcPts val="400"/>
              </a:spcBef>
              <a:spcAft>
                <a:spcPts val="0"/>
              </a:spcAft>
              <a:buClr>
                <a:schemeClr val="accent1"/>
              </a:buClr>
              <a:buSzPts val="1500"/>
              <a:buChar char="•"/>
              <a:defRPr b="0" i="0">
                <a:latin typeface="Poppins Light"/>
                <a:ea typeface="Poppins Light"/>
                <a:cs typeface="Poppins Light"/>
                <a:sym typeface="Poppins Light"/>
              </a:defRPr>
            </a:lvl3pPr>
            <a:lvl4pPr indent="-317500" lvl="3" marL="1828800" algn="l">
              <a:lnSpc>
                <a:spcPct val="114000"/>
              </a:lnSpc>
              <a:spcBef>
                <a:spcPts val="400"/>
              </a:spcBef>
              <a:spcAft>
                <a:spcPts val="0"/>
              </a:spcAft>
              <a:buClr>
                <a:schemeClr val="accent1"/>
              </a:buClr>
              <a:buSzPts val="1400"/>
              <a:buChar char="•"/>
              <a:defRPr b="0" i="0">
                <a:latin typeface="Poppins Light"/>
                <a:ea typeface="Poppins Light"/>
                <a:cs typeface="Poppins Light"/>
                <a:sym typeface="Poppins Light"/>
              </a:defRPr>
            </a:lvl4pPr>
            <a:lvl5pPr indent="-317500" lvl="4" marL="2286000" algn="l">
              <a:lnSpc>
                <a:spcPct val="114000"/>
              </a:lnSpc>
              <a:spcBef>
                <a:spcPts val="400"/>
              </a:spcBef>
              <a:spcAft>
                <a:spcPts val="0"/>
              </a:spcAft>
              <a:buClr>
                <a:schemeClr val="accent1"/>
              </a:buClr>
              <a:buSzPts val="1400"/>
              <a:buChar char="•"/>
              <a:defRPr b="0" i="0">
                <a:latin typeface="Poppins Light"/>
                <a:ea typeface="Poppins Light"/>
                <a:cs typeface="Poppins Light"/>
                <a:sym typeface="Poppins Light"/>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414" name="Shape 414"/>
        <p:cNvGrpSpPr/>
        <p:nvPr/>
      </p:nvGrpSpPr>
      <p:grpSpPr>
        <a:xfrm>
          <a:off x="0" y="0"/>
          <a:ext cx="0" cy="0"/>
          <a:chOff x="0" y="0"/>
          <a:chExt cx="0" cy="0"/>
        </a:xfrm>
      </p:grpSpPr>
      <p:sp>
        <p:nvSpPr>
          <p:cNvPr id="415" name="Google Shape;415;p48"/>
          <p:cNvSpPr txBox="1"/>
          <p:nvPr>
            <p:ph type="title"/>
          </p:nvPr>
        </p:nvSpPr>
        <p:spPr>
          <a:xfrm>
            <a:off x="441961" y="487680"/>
            <a:ext cx="8244900" cy="8535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3300"/>
              <a:buFont typeface="Poppins SemiBold"/>
              <a:buNone/>
              <a:defRPr b="1" i="0">
                <a:latin typeface="Poppins SemiBold"/>
                <a:ea typeface="Poppins SemiBold"/>
                <a:cs typeface="Poppins SemiBold"/>
                <a:sym typeface="Poppins SemiBold"/>
              </a:defRPr>
            </a:lvl1pPr>
            <a:lvl2pPr lvl="1" algn="l">
              <a:lnSpc>
                <a:spcPct val="100000"/>
              </a:lnSpc>
              <a:spcBef>
                <a:spcPts val="0"/>
              </a:spcBef>
              <a:spcAft>
                <a:spcPts val="0"/>
              </a:spcAft>
              <a:buSzPts val="2500"/>
              <a:buNone/>
              <a:defRPr/>
            </a:lvl2pPr>
            <a:lvl3pPr lvl="2" algn="l">
              <a:lnSpc>
                <a:spcPct val="100000"/>
              </a:lnSpc>
              <a:spcBef>
                <a:spcPts val="0"/>
              </a:spcBef>
              <a:spcAft>
                <a:spcPts val="0"/>
              </a:spcAft>
              <a:buSzPts val="2500"/>
              <a:buNone/>
              <a:defRPr/>
            </a:lvl3pPr>
            <a:lvl4pPr lvl="3" algn="l">
              <a:lnSpc>
                <a:spcPct val="100000"/>
              </a:lnSpc>
              <a:spcBef>
                <a:spcPts val="0"/>
              </a:spcBef>
              <a:spcAft>
                <a:spcPts val="0"/>
              </a:spcAft>
              <a:buSzPts val="2500"/>
              <a:buNone/>
              <a:defRPr/>
            </a:lvl4pPr>
            <a:lvl5pPr lvl="4" algn="l">
              <a:lnSpc>
                <a:spcPct val="100000"/>
              </a:lnSpc>
              <a:spcBef>
                <a:spcPts val="0"/>
              </a:spcBef>
              <a:spcAft>
                <a:spcPts val="0"/>
              </a:spcAft>
              <a:buSzPts val="2500"/>
              <a:buNone/>
              <a:defRPr/>
            </a:lvl5pPr>
            <a:lvl6pPr lvl="5" algn="l">
              <a:lnSpc>
                <a:spcPct val="100000"/>
              </a:lnSpc>
              <a:spcBef>
                <a:spcPts val="0"/>
              </a:spcBef>
              <a:spcAft>
                <a:spcPts val="0"/>
              </a:spcAft>
              <a:buSzPts val="2500"/>
              <a:buNone/>
              <a:defRPr/>
            </a:lvl6pPr>
            <a:lvl7pPr lvl="6" algn="l">
              <a:lnSpc>
                <a:spcPct val="100000"/>
              </a:lnSpc>
              <a:spcBef>
                <a:spcPts val="0"/>
              </a:spcBef>
              <a:spcAft>
                <a:spcPts val="0"/>
              </a:spcAft>
              <a:buSzPts val="2500"/>
              <a:buNone/>
              <a:defRPr/>
            </a:lvl7pPr>
            <a:lvl8pPr lvl="7" algn="l">
              <a:lnSpc>
                <a:spcPct val="100000"/>
              </a:lnSpc>
              <a:spcBef>
                <a:spcPts val="0"/>
              </a:spcBef>
              <a:spcAft>
                <a:spcPts val="0"/>
              </a:spcAft>
              <a:buSzPts val="2500"/>
              <a:buNone/>
              <a:defRPr/>
            </a:lvl8pPr>
            <a:lvl9pPr lvl="8" algn="l">
              <a:lnSpc>
                <a:spcPct val="100000"/>
              </a:lnSpc>
              <a:spcBef>
                <a:spcPts val="0"/>
              </a:spcBef>
              <a:spcAft>
                <a:spcPts val="0"/>
              </a:spcAft>
              <a:buSzPts val="2500"/>
              <a:buNone/>
              <a:defRPr/>
            </a:lvl9pPr>
          </a:lstStyle>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416" name="Shape 416"/>
        <p:cNvGrpSpPr/>
        <p:nvPr/>
      </p:nvGrpSpPr>
      <p:grpSpPr>
        <a:xfrm>
          <a:off x="0" y="0"/>
          <a:ext cx="0" cy="0"/>
          <a:chOff x="0" y="0"/>
          <a:chExt cx="0" cy="0"/>
        </a:xfrm>
      </p:grpSpPr>
      <p:sp>
        <p:nvSpPr>
          <p:cNvPr id="417" name="Google Shape;417;p49"/>
          <p:cNvSpPr txBox="1"/>
          <p:nvPr>
            <p:ph type="title"/>
          </p:nvPr>
        </p:nvSpPr>
        <p:spPr>
          <a:xfrm>
            <a:off x="629841" y="342900"/>
            <a:ext cx="2949300" cy="1200300"/>
          </a:xfrm>
          <a:prstGeom prst="rect">
            <a:avLst/>
          </a:prstGeom>
          <a:noFill/>
          <a:ln>
            <a:noFill/>
          </a:ln>
        </p:spPr>
        <p:txBody>
          <a:bodyPr anchorCtr="0" anchor="b" bIns="34275" lIns="68575" spcFirstLastPara="1" rIns="68575" wrap="square" tIns="34275">
            <a:normAutofit/>
          </a:bodyPr>
          <a:lstStyle>
            <a:lvl1pPr lvl="0" algn="l">
              <a:lnSpc>
                <a:spcPct val="125000"/>
              </a:lnSpc>
              <a:spcBef>
                <a:spcPts val="0"/>
              </a:spcBef>
              <a:spcAft>
                <a:spcPts val="0"/>
              </a:spcAft>
              <a:buClr>
                <a:schemeClr val="dk1"/>
              </a:buClr>
              <a:buSzPts val="2400"/>
              <a:buFont typeface="Poppins SemiBold"/>
              <a:buNone/>
              <a:defRPr b="1" i="0" sz="2400">
                <a:latin typeface="Poppins SemiBold"/>
                <a:ea typeface="Poppins SemiBold"/>
                <a:cs typeface="Poppins SemiBold"/>
                <a:sym typeface="Poppins SemiBold"/>
              </a:defRPr>
            </a:lvl1pPr>
            <a:lvl2pPr lvl="1" algn="l">
              <a:lnSpc>
                <a:spcPct val="100000"/>
              </a:lnSpc>
              <a:spcBef>
                <a:spcPts val="0"/>
              </a:spcBef>
              <a:spcAft>
                <a:spcPts val="0"/>
              </a:spcAft>
              <a:buSzPts val="2500"/>
              <a:buNone/>
              <a:defRPr/>
            </a:lvl2pPr>
            <a:lvl3pPr lvl="2" algn="l">
              <a:lnSpc>
                <a:spcPct val="100000"/>
              </a:lnSpc>
              <a:spcBef>
                <a:spcPts val="0"/>
              </a:spcBef>
              <a:spcAft>
                <a:spcPts val="0"/>
              </a:spcAft>
              <a:buSzPts val="2500"/>
              <a:buNone/>
              <a:defRPr/>
            </a:lvl3pPr>
            <a:lvl4pPr lvl="3" algn="l">
              <a:lnSpc>
                <a:spcPct val="100000"/>
              </a:lnSpc>
              <a:spcBef>
                <a:spcPts val="0"/>
              </a:spcBef>
              <a:spcAft>
                <a:spcPts val="0"/>
              </a:spcAft>
              <a:buSzPts val="2500"/>
              <a:buNone/>
              <a:defRPr/>
            </a:lvl4pPr>
            <a:lvl5pPr lvl="4" algn="l">
              <a:lnSpc>
                <a:spcPct val="100000"/>
              </a:lnSpc>
              <a:spcBef>
                <a:spcPts val="0"/>
              </a:spcBef>
              <a:spcAft>
                <a:spcPts val="0"/>
              </a:spcAft>
              <a:buSzPts val="2500"/>
              <a:buNone/>
              <a:defRPr/>
            </a:lvl5pPr>
            <a:lvl6pPr lvl="5" algn="l">
              <a:lnSpc>
                <a:spcPct val="100000"/>
              </a:lnSpc>
              <a:spcBef>
                <a:spcPts val="0"/>
              </a:spcBef>
              <a:spcAft>
                <a:spcPts val="0"/>
              </a:spcAft>
              <a:buSzPts val="2500"/>
              <a:buNone/>
              <a:defRPr/>
            </a:lvl6pPr>
            <a:lvl7pPr lvl="6" algn="l">
              <a:lnSpc>
                <a:spcPct val="100000"/>
              </a:lnSpc>
              <a:spcBef>
                <a:spcPts val="0"/>
              </a:spcBef>
              <a:spcAft>
                <a:spcPts val="0"/>
              </a:spcAft>
              <a:buSzPts val="2500"/>
              <a:buNone/>
              <a:defRPr/>
            </a:lvl7pPr>
            <a:lvl8pPr lvl="7" algn="l">
              <a:lnSpc>
                <a:spcPct val="100000"/>
              </a:lnSpc>
              <a:spcBef>
                <a:spcPts val="0"/>
              </a:spcBef>
              <a:spcAft>
                <a:spcPts val="0"/>
              </a:spcAft>
              <a:buSzPts val="2500"/>
              <a:buNone/>
              <a:defRPr/>
            </a:lvl8pPr>
            <a:lvl9pPr lvl="8" algn="l">
              <a:lnSpc>
                <a:spcPct val="100000"/>
              </a:lnSpc>
              <a:spcBef>
                <a:spcPts val="0"/>
              </a:spcBef>
              <a:spcAft>
                <a:spcPts val="0"/>
              </a:spcAft>
              <a:buSzPts val="2500"/>
              <a:buNone/>
              <a:defRPr/>
            </a:lvl9pPr>
          </a:lstStyle>
          <a:p/>
        </p:txBody>
      </p:sp>
      <p:sp>
        <p:nvSpPr>
          <p:cNvPr id="418" name="Google Shape;418;p49"/>
          <p:cNvSpPr txBox="1"/>
          <p:nvPr>
            <p:ph idx="1" type="body"/>
          </p:nvPr>
        </p:nvSpPr>
        <p:spPr>
          <a:xfrm>
            <a:off x="3887391" y="740569"/>
            <a:ext cx="4629300" cy="3655200"/>
          </a:xfrm>
          <a:prstGeom prst="rect">
            <a:avLst/>
          </a:prstGeom>
          <a:noFill/>
          <a:ln>
            <a:noFill/>
          </a:ln>
        </p:spPr>
        <p:txBody>
          <a:bodyPr anchorCtr="0" anchor="t" bIns="34275" lIns="68575" spcFirstLastPara="1" rIns="68575" wrap="square" tIns="34275">
            <a:normAutofit/>
          </a:bodyPr>
          <a:lstStyle>
            <a:lvl1pPr indent="-381000" lvl="0" marL="457200" algn="l">
              <a:lnSpc>
                <a:spcPct val="125000"/>
              </a:lnSpc>
              <a:spcBef>
                <a:spcPts val="800"/>
              </a:spcBef>
              <a:spcAft>
                <a:spcPts val="0"/>
              </a:spcAft>
              <a:buClr>
                <a:schemeClr val="accent1"/>
              </a:buClr>
              <a:buSzPts val="2400"/>
              <a:buChar char="•"/>
              <a:defRPr b="0" i="0" sz="2400">
                <a:latin typeface="Poppins"/>
                <a:ea typeface="Poppins"/>
                <a:cs typeface="Poppins"/>
                <a:sym typeface="Poppins"/>
              </a:defRPr>
            </a:lvl1pPr>
            <a:lvl2pPr indent="-361950" lvl="1" marL="914400" algn="l">
              <a:lnSpc>
                <a:spcPct val="125000"/>
              </a:lnSpc>
              <a:spcBef>
                <a:spcPts val="400"/>
              </a:spcBef>
              <a:spcAft>
                <a:spcPts val="0"/>
              </a:spcAft>
              <a:buClr>
                <a:schemeClr val="accent1"/>
              </a:buClr>
              <a:buSzPts val="2100"/>
              <a:buChar char="•"/>
              <a:defRPr b="0" i="0" sz="2100">
                <a:latin typeface="Poppins"/>
                <a:ea typeface="Poppins"/>
                <a:cs typeface="Poppins"/>
                <a:sym typeface="Poppins"/>
              </a:defRPr>
            </a:lvl2pPr>
            <a:lvl3pPr indent="-342900" lvl="2" marL="1371600" algn="l">
              <a:lnSpc>
                <a:spcPct val="125000"/>
              </a:lnSpc>
              <a:spcBef>
                <a:spcPts val="400"/>
              </a:spcBef>
              <a:spcAft>
                <a:spcPts val="0"/>
              </a:spcAft>
              <a:buClr>
                <a:schemeClr val="accent1"/>
              </a:buClr>
              <a:buSzPts val="1800"/>
              <a:buChar char="•"/>
              <a:defRPr b="0" i="0" sz="1800">
                <a:latin typeface="Poppins"/>
                <a:ea typeface="Poppins"/>
                <a:cs typeface="Poppins"/>
                <a:sym typeface="Poppins"/>
              </a:defRPr>
            </a:lvl3pPr>
            <a:lvl4pPr indent="-323850" lvl="3" marL="1828800" algn="l">
              <a:lnSpc>
                <a:spcPct val="125000"/>
              </a:lnSpc>
              <a:spcBef>
                <a:spcPts val="400"/>
              </a:spcBef>
              <a:spcAft>
                <a:spcPts val="0"/>
              </a:spcAft>
              <a:buClr>
                <a:schemeClr val="accent1"/>
              </a:buClr>
              <a:buSzPts val="1500"/>
              <a:buChar char="•"/>
              <a:defRPr b="0" i="0" sz="1500">
                <a:latin typeface="Poppins"/>
                <a:ea typeface="Poppins"/>
                <a:cs typeface="Poppins"/>
                <a:sym typeface="Poppins"/>
              </a:defRPr>
            </a:lvl4pPr>
            <a:lvl5pPr indent="-323850" lvl="4" marL="2286000" algn="l">
              <a:lnSpc>
                <a:spcPct val="125000"/>
              </a:lnSpc>
              <a:spcBef>
                <a:spcPts val="400"/>
              </a:spcBef>
              <a:spcAft>
                <a:spcPts val="0"/>
              </a:spcAft>
              <a:buClr>
                <a:schemeClr val="accent1"/>
              </a:buClr>
              <a:buSzPts val="1500"/>
              <a:buChar char="•"/>
              <a:defRPr b="0" i="0" sz="1500">
                <a:latin typeface="Poppins"/>
                <a:ea typeface="Poppins"/>
                <a:cs typeface="Poppins"/>
                <a:sym typeface="Poppins"/>
              </a:defRPr>
            </a:lvl5pPr>
            <a:lvl6pPr indent="-323850" lvl="5" marL="2743200" algn="l">
              <a:lnSpc>
                <a:spcPct val="90000"/>
              </a:lnSpc>
              <a:spcBef>
                <a:spcPts val="400"/>
              </a:spcBef>
              <a:spcAft>
                <a:spcPts val="0"/>
              </a:spcAft>
              <a:buClr>
                <a:schemeClr val="dk1"/>
              </a:buClr>
              <a:buSzPts val="1500"/>
              <a:buChar char="•"/>
              <a:defRPr sz="1500"/>
            </a:lvl6pPr>
            <a:lvl7pPr indent="-323850" lvl="6" marL="3200400" algn="l">
              <a:lnSpc>
                <a:spcPct val="90000"/>
              </a:lnSpc>
              <a:spcBef>
                <a:spcPts val="400"/>
              </a:spcBef>
              <a:spcAft>
                <a:spcPts val="0"/>
              </a:spcAft>
              <a:buClr>
                <a:schemeClr val="dk1"/>
              </a:buClr>
              <a:buSzPts val="1500"/>
              <a:buChar char="•"/>
              <a:defRPr sz="1500"/>
            </a:lvl7pPr>
            <a:lvl8pPr indent="-323850" lvl="7" marL="3657600" algn="l">
              <a:lnSpc>
                <a:spcPct val="90000"/>
              </a:lnSpc>
              <a:spcBef>
                <a:spcPts val="400"/>
              </a:spcBef>
              <a:spcAft>
                <a:spcPts val="0"/>
              </a:spcAft>
              <a:buClr>
                <a:schemeClr val="dk1"/>
              </a:buClr>
              <a:buSzPts val="1500"/>
              <a:buChar char="•"/>
              <a:defRPr sz="1500"/>
            </a:lvl8pPr>
            <a:lvl9pPr indent="-323850" lvl="8" marL="4114800" algn="l">
              <a:lnSpc>
                <a:spcPct val="90000"/>
              </a:lnSpc>
              <a:spcBef>
                <a:spcPts val="400"/>
              </a:spcBef>
              <a:spcAft>
                <a:spcPts val="0"/>
              </a:spcAft>
              <a:buClr>
                <a:schemeClr val="dk1"/>
              </a:buClr>
              <a:buSzPts val="1500"/>
              <a:buChar char="•"/>
              <a:defRPr sz="1500"/>
            </a:lvl9pPr>
          </a:lstStyle>
          <a:p/>
        </p:txBody>
      </p:sp>
      <p:sp>
        <p:nvSpPr>
          <p:cNvPr id="419" name="Google Shape;419;p49"/>
          <p:cNvSpPr txBox="1"/>
          <p:nvPr>
            <p:ph idx="2" type="body"/>
          </p:nvPr>
        </p:nvSpPr>
        <p:spPr>
          <a:xfrm>
            <a:off x="629841" y="1737360"/>
            <a:ext cx="2949300" cy="2664300"/>
          </a:xfrm>
          <a:prstGeom prst="rect">
            <a:avLst/>
          </a:prstGeom>
          <a:noFill/>
          <a:ln>
            <a:noFill/>
          </a:ln>
        </p:spPr>
        <p:txBody>
          <a:bodyPr anchorCtr="0" anchor="t" bIns="34275" lIns="68575" spcFirstLastPara="1" rIns="68575" wrap="square" tIns="34275">
            <a:normAutofit/>
          </a:bodyPr>
          <a:lstStyle>
            <a:lvl1pPr indent="-228600" lvl="0" marL="457200" algn="l">
              <a:lnSpc>
                <a:spcPct val="114000"/>
              </a:lnSpc>
              <a:spcBef>
                <a:spcPts val="800"/>
              </a:spcBef>
              <a:spcAft>
                <a:spcPts val="0"/>
              </a:spcAft>
              <a:buSzPts val="1200"/>
              <a:buNone/>
              <a:defRPr b="0" i="0" sz="1200">
                <a:latin typeface="Poppins"/>
                <a:ea typeface="Poppins"/>
                <a:cs typeface="Poppins"/>
                <a:sym typeface="Poppins"/>
              </a:defRPr>
            </a:lvl1pPr>
            <a:lvl2pPr indent="-228600" lvl="1" marL="914400" algn="l">
              <a:lnSpc>
                <a:spcPct val="114000"/>
              </a:lnSpc>
              <a:spcBef>
                <a:spcPts val="400"/>
              </a:spcBef>
              <a:spcAft>
                <a:spcPts val="0"/>
              </a:spcAft>
              <a:buSzPts val="1100"/>
              <a:buNone/>
              <a:defRPr sz="1100"/>
            </a:lvl2pPr>
            <a:lvl3pPr indent="-228600" lvl="2" marL="1371600" algn="l">
              <a:lnSpc>
                <a:spcPct val="114000"/>
              </a:lnSpc>
              <a:spcBef>
                <a:spcPts val="400"/>
              </a:spcBef>
              <a:spcAft>
                <a:spcPts val="0"/>
              </a:spcAft>
              <a:buSzPts val="900"/>
              <a:buNone/>
              <a:defRPr sz="900"/>
            </a:lvl3pPr>
            <a:lvl4pPr indent="-228600" lvl="3" marL="1828800" algn="l">
              <a:lnSpc>
                <a:spcPct val="114000"/>
              </a:lnSpc>
              <a:spcBef>
                <a:spcPts val="400"/>
              </a:spcBef>
              <a:spcAft>
                <a:spcPts val="0"/>
              </a:spcAft>
              <a:buSzPts val="800"/>
              <a:buNone/>
              <a:defRPr sz="800"/>
            </a:lvl4pPr>
            <a:lvl5pPr indent="-228600" lvl="4" marL="2286000" algn="l">
              <a:lnSpc>
                <a:spcPct val="114000"/>
              </a:lnSpc>
              <a:spcBef>
                <a:spcPts val="400"/>
              </a:spcBef>
              <a:spcAft>
                <a:spcPts val="0"/>
              </a:spcAft>
              <a:buSzPts val="800"/>
              <a:buNone/>
              <a:defRPr sz="800"/>
            </a:lvl5pPr>
            <a:lvl6pPr indent="-228600" lvl="5" marL="2743200" algn="l">
              <a:lnSpc>
                <a:spcPct val="90000"/>
              </a:lnSpc>
              <a:spcBef>
                <a:spcPts val="400"/>
              </a:spcBef>
              <a:spcAft>
                <a:spcPts val="0"/>
              </a:spcAft>
              <a:buClr>
                <a:schemeClr val="dk1"/>
              </a:buClr>
              <a:buSzPts val="800"/>
              <a:buNone/>
              <a:defRPr sz="800"/>
            </a:lvl6pPr>
            <a:lvl7pPr indent="-228600" lvl="6" marL="3200400" algn="l">
              <a:lnSpc>
                <a:spcPct val="90000"/>
              </a:lnSpc>
              <a:spcBef>
                <a:spcPts val="400"/>
              </a:spcBef>
              <a:spcAft>
                <a:spcPts val="0"/>
              </a:spcAft>
              <a:buClr>
                <a:schemeClr val="dk1"/>
              </a:buClr>
              <a:buSzPts val="800"/>
              <a:buNone/>
              <a:defRPr sz="800"/>
            </a:lvl7pPr>
            <a:lvl8pPr indent="-228600" lvl="7" marL="3657600" algn="l">
              <a:lnSpc>
                <a:spcPct val="90000"/>
              </a:lnSpc>
              <a:spcBef>
                <a:spcPts val="400"/>
              </a:spcBef>
              <a:spcAft>
                <a:spcPts val="0"/>
              </a:spcAft>
              <a:buClr>
                <a:schemeClr val="dk1"/>
              </a:buClr>
              <a:buSzPts val="800"/>
              <a:buNone/>
              <a:defRPr sz="800"/>
            </a:lvl8pPr>
            <a:lvl9pPr indent="-228600" lvl="8" marL="4114800" algn="l">
              <a:lnSpc>
                <a:spcPct val="90000"/>
              </a:lnSpc>
              <a:spcBef>
                <a:spcPts val="400"/>
              </a:spcBef>
              <a:spcAft>
                <a:spcPts val="0"/>
              </a:spcAft>
              <a:buClr>
                <a:schemeClr val="dk1"/>
              </a:buClr>
              <a:buSzPts val="800"/>
              <a:buNone/>
              <a:defRPr sz="800"/>
            </a:lvl9pPr>
          </a:lstStyle>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420" name="Shape 420"/>
        <p:cNvGrpSpPr/>
        <p:nvPr/>
      </p:nvGrpSpPr>
      <p:grpSpPr>
        <a:xfrm>
          <a:off x="0" y="0"/>
          <a:ext cx="0" cy="0"/>
          <a:chOff x="0" y="0"/>
          <a:chExt cx="0" cy="0"/>
        </a:xfrm>
      </p:grpSpPr>
      <p:pic>
        <p:nvPicPr>
          <p:cNvPr id="421" name="Google Shape;421;p50"/>
          <p:cNvPicPr preferRelativeResize="0"/>
          <p:nvPr/>
        </p:nvPicPr>
        <p:blipFill rotWithShape="1">
          <a:blip r:embed="rId2">
            <a:alphaModFix/>
          </a:blip>
          <a:srcRect b="-89" l="0" r="0" t="0"/>
          <a:stretch/>
        </p:blipFill>
        <p:spPr>
          <a:xfrm>
            <a:off x="4110599" y="0"/>
            <a:ext cx="5033401" cy="5145496"/>
          </a:xfrm>
          <a:prstGeom prst="rect">
            <a:avLst/>
          </a:prstGeom>
          <a:noFill/>
          <a:ln>
            <a:noFill/>
          </a:ln>
        </p:spPr>
      </p:pic>
      <p:sp>
        <p:nvSpPr>
          <p:cNvPr id="422" name="Google Shape;422;p50"/>
          <p:cNvSpPr txBox="1"/>
          <p:nvPr>
            <p:ph type="title"/>
          </p:nvPr>
        </p:nvSpPr>
        <p:spPr>
          <a:xfrm>
            <a:off x="629841" y="342900"/>
            <a:ext cx="2949300" cy="120030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dk1"/>
              </a:buClr>
              <a:buSzPts val="2400"/>
              <a:buFont typeface="Poppins SemiBold"/>
              <a:buNone/>
              <a:defRPr b="1" i="0" sz="2400">
                <a:latin typeface="Poppins SemiBold"/>
                <a:ea typeface="Poppins SemiBold"/>
                <a:cs typeface="Poppins SemiBold"/>
                <a:sym typeface="Poppins SemiBold"/>
              </a:defRPr>
            </a:lvl1pPr>
            <a:lvl2pPr lvl="1" algn="l">
              <a:lnSpc>
                <a:spcPct val="100000"/>
              </a:lnSpc>
              <a:spcBef>
                <a:spcPts val="0"/>
              </a:spcBef>
              <a:spcAft>
                <a:spcPts val="0"/>
              </a:spcAft>
              <a:buSzPts val="2500"/>
              <a:buNone/>
              <a:defRPr/>
            </a:lvl2pPr>
            <a:lvl3pPr lvl="2" algn="l">
              <a:lnSpc>
                <a:spcPct val="100000"/>
              </a:lnSpc>
              <a:spcBef>
                <a:spcPts val="0"/>
              </a:spcBef>
              <a:spcAft>
                <a:spcPts val="0"/>
              </a:spcAft>
              <a:buSzPts val="2500"/>
              <a:buNone/>
              <a:defRPr/>
            </a:lvl3pPr>
            <a:lvl4pPr lvl="3" algn="l">
              <a:lnSpc>
                <a:spcPct val="100000"/>
              </a:lnSpc>
              <a:spcBef>
                <a:spcPts val="0"/>
              </a:spcBef>
              <a:spcAft>
                <a:spcPts val="0"/>
              </a:spcAft>
              <a:buSzPts val="2500"/>
              <a:buNone/>
              <a:defRPr/>
            </a:lvl4pPr>
            <a:lvl5pPr lvl="4" algn="l">
              <a:lnSpc>
                <a:spcPct val="100000"/>
              </a:lnSpc>
              <a:spcBef>
                <a:spcPts val="0"/>
              </a:spcBef>
              <a:spcAft>
                <a:spcPts val="0"/>
              </a:spcAft>
              <a:buSzPts val="2500"/>
              <a:buNone/>
              <a:defRPr/>
            </a:lvl5pPr>
            <a:lvl6pPr lvl="5" algn="l">
              <a:lnSpc>
                <a:spcPct val="100000"/>
              </a:lnSpc>
              <a:spcBef>
                <a:spcPts val="0"/>
              </a:spcBef>
              <a:spcAft>
                <a:spcPts val="0"/>
              </a:spcAft>
              <a:buSzPts val="2500"/>
              <a:buNone/>
              <a:defRPr/>
            </a:lvl6pPr>
            <a:lvl7pPr lvl="6" algn="l">
              <a:lnSpc>
                <a:spcPct val="100000"/>
              </a:lnSpc>
              <a:spcBef>
                <a:spcPts val="0"/>
              </a:spcBef>
              <a:spcAft>
                <a:spcPts val="0"/>
              </a:spcAft>
              <a:buSzPts val="2500"/>
              <a:buNone/>
              <a:defRPr/>
            </a:lvl7pPr>
            <a:lvl8pPr lvl="7" algn="l">
              <a:lnSpc>
                <a:spcPct val="100000"/>
              </a:lnSpc>
              <a:spcBef>
                <a:spcPts val="0"/>
              </a:spcBef>
              <a:spcAft>
                <a:spcPts val="0"/>
              </a:spcAft>
              <a:buSzPts val="2500"/>
              <a:buNone/>
              <a:defRPr/>
            </a:lvl8pPr>
            <a:lvl9pPr lvl="8" algn="l">
              <a:lnSpc>
                <a:spcPct val="100000"/>
              </a:lnSpc>
              <a:spcBef>
                <a:spcPts val="0"/>
              </a:spcBef>
              <a:spcAft>
                <a:spcPts val="0"/>
              </a:spcAft>
              <a:buSzPts val="2500"/>
              <a:buNone/>
              <a:defRPr/>
            </a:lvl9pPr>
          </a:lstStyle>
          <a:p/>
        </p:txBody>
      </p:sp>
      <p:sp>
        <p:nvSpPr>
          <p:cNvPr id="423" name="Google Shape;423;p50"/>
          <p:cNvSpPr/>
          <p:nvPr>
            <p:ph idx="2" type="pic"/>
          </p:nvPr>
        </p:nvSpPr>
        <p:spPr>
          <a:xfrm>
            <a:off x="3887391" y="740569"/>
            <a:ext cx="4629300" cy="3655200"/>
          </a:xfrm>
          <a:prstGeom prst="rect">
            <a:avLst/>
          </a:prstGeom>
          <a:solidFill>
            <a:schemeClr val="lt1"/>
          </a:solidFill>
          <a:ln>
            <a:noFill/>
          </a:ln>
        </p:spPr>
      </p:sp>
      <p:sp>
        <p:nvSpPr>
          <p:cNvPr id="424" name="Google Shape;424;p50"/>
          <p:cNvSpPr txBox="1"/>
          <p:nvPr>
            <p:ph idx="1" type="body"/>
          </p:nvPr>
        </p:nvSpPr>
        <p:spPr>
          <a:xfrm>
            <a:off x="629841" y="1725930"/>
            <a:ext cx="2949300" cy="2675700"/>
          </a:xfrm>
          <a:prstGeom prst="rect">
            <a:avLst/>
          </a:prstGeom>
          <a:noFill/>
          <a:ln>
            <a:noFill/>
          </a:ln>
        </p:spPr>
        <p:txBody>
          <a:bodyPr anchorCtr="0" anchor="t" bIns="34275" lIns="68575" spcFirstLastPara="1" rIns="68575" wrap="square" tIns="34275">
            <a:normAutofit/>
          </a:bodyPr>
          <a:lstStyle>
            <a:lvl1pPr indent="-228600" lvl="0" marL="457200" algn="l">
              <a:lnSpc>
                <a:spcPct val="114000"/>
              </a:lnSpc>
              <a:spcBef>
                <a:spcPts val="800"/>
              </a:spcBef>
              <a:spcAft>
                <a:spcPts val="0"/>
              </a:spcAft>
              <a:buSzPts val="1200"/>
              <a:buNone/>
              <a:defRPr b="0" i="0" sz="1200">
                <a:latin typeface="Poppins"/>
                <a:ea typeface="Poppins"/>
                <a:cs typeface="Poppins"/>
                <a:sym typeface="Poppins"/>
              </a:defRPr>
            </a:lvl1pPr>
            <a:lvl2pPr indent="-228600" lvl="1" marL="914400" algn="l">
              <a:lnSpc>
                <a:spcPct val="114000"/>
              </a:lnSpc>
              <a:spcBef>
                <a:spcPts val="400"/>
              </a:spcBef>
              <a:spcAft>
                <a:spcPts val="0"/>
              </a:spcAft>
              <a:buSzPts val="1100"/>
              <a:buNone/>
              <a:defRPr sz="1100"/>
            </a:lvl2pPr>
            <a:lvl3pPr indent="-228600" lvl="2" marL="1371600" algn="l">
              <a:lnSpc>
                <a:spcPct val="114000"/>
              </a:lnSpc>
              <a:spcBef>
                <a:spcPts val="400"/>
              </a:spcBef>
              <a:spcAft>
                <a:spcPts val="0"/>
              </a:spcAft>
              <a:buSzPts val="900"/>
              <a:buNone/>
              <a:defRPr sz="900"/>
            </a:lvl3pPr>
            <a:lvl4pPr indent="-228600" lvl="3" marL="1828800" algn="l">
              <a:lnSpc>
                <a:spcPct val="114000"/>
              </a:lnSpc>
              <a:spcBef>
                <a:spcPts val="400"/>
              </a:spcBef>
              <a:spcAft>
                <a:spcPts val="0"/>
              </a:spcAft>
              <a:buSzPts val="800"/>
              <a:buNone/>
              <a:defRPr sz="800"/>
            </a:lvl4pPr>
            <a:lvl5pPr indent="-228600" lvl="4" marL="2286000" algn="l">
              <a:lnSpc>
                <a:spcPct val="114000"/>
              </a:lnSpc>
              <a:spcBef>
                <a:spcPts val="400"/>
              </a:spcBef>
              <a:spcAft>
                <a:spcPts val="0"/>
              </a:spcAft>
              <a:buSzPts val="800"/>
              <a:buNone/>
              <a:defRPr sz="800"/>
            </a:lvl5pPr>
            <a:lvl6pPr indent="-228600" lvl="5" marL="2743200" algn="l">
              <a:lnSpc>
                <a:spcPct val="90000"/>
              </a:lnSpc>
              <a:spcBef>
                <a:spcPts val="400"/>
              </a:spcBef>
              <a:spcAft>
                <a:spcPts val="0"/>
              </a:spcAft>
              <a:buClr>
                <a:schemeClr val="dk1"/>
              </a:buClr>
              <a:buSzPts val="800"/>
              <a:buNone/>
              <a:defRPr sz="800"/>
            </a:lvl6pPr>
            <a:lvl7pPr indent="-228600" lvl="6" marL="3200400" algn="l">
              <a:lnSpc>
                <a:spcPct val="90000"/>
              </a:lnSpc>
              <a:spcBef>
                <a:spcPts val="400"/>
              </a:spcBef>
              <a:spcAft>
                <a:spcPts val="0"/>
              </a:spcAft>
              <a:buClr>
                <a:schemeClr val="dk1"/>
              </a:buClr>
              <a:buSzPts val="800"/>
              <a:buNone/>
              <a:defRPr sz="800"/>
            </a:lvl7pPr>
            <a:lvl8pPr indent="-228600" lvl="7" marL="3657600" algn="l">
              <a:lnSpc>
                <a:spcPct val="90000"/>
              </a:lnSpc>
              <a:spcBef>
                <a:spcPts val="400"/>
              </a:spcBef>
              <a:spcAft>
                <a:spcPts val="0"/>
              </a:spcAft>
              <a:buClr>
                <a:schemeClr val="dk1"/>
              </a:buClr>
              <a:buSzPts val="800"/>
              <a:buNone/>
              <a:defRPr sz="800"/>
            </a:lvl8pPr>
            <a:lvl9pPr indent="-228600" lvl="8" marL="4114800" algn="l">
              <a:lnSpc>
                <a:spcPct val="90000"/>
              </a:lnSpc>
              <a:spcBef>
                <a:spcPts val="400"/>
              </a:spcBef>
              <a:spcAft>
                <a:spcPts val="0"/>
              </a:spcAft>
              <a:buClr>
                <a:schemeClr val="dk1"/>
              </a:buClr>
              <a:buSzPts val="800"/>
              <a:buNone/>
              <a:defRPr sz="800"/>
            </a:lvl9pPr>
          </a:lstStyle>
          <a:p/>
        </p:txBody>
      </p:sp>
      <p:sp>
        <p:nvSpPr>
          <p:cNvPr id="425" name="Google Shape;425;p50"/>
          <p:cNvSpPr/>
          <p:nvPr/>
        </p:nvSpPr>
        <p:spPr>
          <a:xfrm rot="-5400000">
            <a:off x="6586800" y="2586625"/>
            <a:ext cx="89400" cy="5033400"/>
          </a:xfrm>
          <a:prstGeom prst="rect">
            <a:avLst/>
          </a:prstGeom>
          <a:gradFill>
            <a:gsLst>
              <a:gs pos="0">
                <a:srgbClr val="F05518"/>
              </a:gs>
              <a:gs pos="38000">
                <a:srgbClr val="9F256F"/>
              </a:gs>
              <a:gs pos="66000">
                <a:srgbClr val="572780"/>
              </a:gs>
              <a:gs pos="100000">
                <a:srgbClr val="0CBDDC"/>
              </a:gs>
            </a:gsLst>
            <a:lin ang="5400012" scaled="0"/>
          </a:gra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oppins"/>
              <a:ea typeface="Poppins"/>
              <a:cs typeface="Poppins"/>
              <a:sym typeface="Poppins"/>
            </a:endParaRPr>
          </a:p>
        </p:txBody>
      </p:sp>
      <p:pic>
        <p:nvPicPr>
          <p:cNvPr id="426" name="Google Shape;426;p50" title="mtlogowhite.png"/>
          <p:cNvPicPr preferRelativeResize="0"/>
          <p:nvPr/>
        </p:nvPicPr>
        <p:blipFill rotWithShape="1">
          <a:blip r:embed="rId3">
            <a:alphaModFix/>
          </a:blip>
          <a:srcRect b="0" l="0" r="0" t="0"/>
          <a:stretch/>
        </p:blipFill>
        <p:spPr>
          <a:xfrm>
            <a:off x="8039525" y="4849550"/>
            <a:ext cx="724475" cy="88100"/>
          </a:xfrm>
          <a:prstGeom prst="rect">
            <a:avLst/>
          </a:prstGeom>
          <a:noFill/>
          <a:ln>
            <a:noFill/>
          </a:ln>
        </p:spPr>
      </p:pic>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dvanceLaw Branding 1">
  <p:cSld name="Title_Slide_MTLogo">
    <p:spTree>
      <p:nvGrpSpPr>
        <p:cNvPr id="427" name="Shape 427"/>
        <p:cNvGrpSpPr/>
        <p:nvPr/>
      </p:nvGrpSpPr>
      <p:grpSpPr>
        <a:xfrm>
          <a:off x="0" y="0"/>
          <a:ext cx="0" cy="0"/>
          <a:chOff x="0" y="0"/>
          <a:chExt cx="0" cy="0"/>
        </a:xfrm>
      </p:grpSpPr>
      <p:pic>
        <p:nvPicPr>
          <p:cNvPr id="428" name="Google Shape;428;p51"/>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429" name="Google Shape;429;p51"/>
          <p:cNvSpPr txBox="1"/>
          <p:nvPr>
            <p:ph type="ctrTitle"/>
          </p:nvPr>
        </p:nvSpPr>
        <p:spPr>
          <a:xfrm>
            <a:off x="573471" y="1361960"/>
            <a:ext cx="4121400" cy="1339800"/>
          </a:xfrm>
          <a:prstGeom prst="rect">
            <a:avLst/>
          </a:prstGeom>
          <a:noFill/>
          <a:ln>
            <a:noFill/>
          </a:ln>
        </p:spPr>
        <p:txBody>
          <a:bodyPr anchorCtr="0" anchor="t" bIns="25700" lIns="51425" spcFirstLastPara="1" rIns="51425" wrap="square" tIns="25700">
            <a:normAutofit/>
          </a:bodyPr>
          <a:lstStyle>
            <a:lvl1pPr lvl="0" algn="l">
              <a:lnSpc>
                <a:spcPct val="125000"/>
              </a:lnSpc>
              <a:spcBef>
                <a:spcPts val="0"/>
              </a:spcBef>
              <a:spcAft>
                <a:spcPts val="0"/>
              </a:spcAft>
              <a:buClr>
                <a:schemeClr val="lt1"/>
              </a:buClr>
              <a:buSzPts val="2700"/>
              <a:buFont typeface="Arial"/>
              <a:buNone/>
              <a:defRPr b="1" i="0" sz="3600">
                <a:solidFill>
                  <a:schemeClr val="accent2"/>
                </a:solidFill>
                <a:latin typeface="Poppins"/>
                <a:ea typeface="Poppins"/>
                <a:cs typeface="Poppins"/>
                <a:sym typeface="Poppins"/>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p:txBody>
      </p:sp>
      <p:sp>
        <p:nvSpPr>
          <p:cNvPr id="430" name="Google Shape;430;p51"/>
          <p:cNvSpPr txBox="1"/>
          <p:nvPr>
            <p:ph idx="1" type="subTitle"/>
          </p:nvPr>
        </p:nvSpPr>
        <p:spPr>
          <a:xfrm>
            <a:off x="573471" y="3052826"/>
            <a:ext cx="4121400" cy="1111500"/>
          </a:xfrm>
          <a:prstGeom prst="rect">
            <a:avLst/>
          </a:prstGeom>
          <a:noFill/>
          <a:ln>
            <a:noFill/>
          </a:ln>
        </p:spPr>
        <p:txBody>
          <a:bodyPr anchorCtr="0" anchor="t" bIns="25700" lIns="51425" spcFirstLastPara="1" rIns="51425" wrap="square" tIns="25700">
            <a:normAutofit/>
          </a:bodyPr>
          <a:lstStyle>
            <a:lvl1pPr lvl="0" algn="l">
              <a:lnSpc>
                <a:spcPct val="114000"/>
              </a:lnSpc>
              <a:spcBef>
                <a:spcPts val="800"/>
              </a:spcBef>
              <a:spcAft>
                <a:spcPts val="0"/>
              </a:spcAft>
              <a:buSzPts val="1100"/>
              <a:buNone/>
              <a:defRPr b="0" i="0" sz="1500">
                <a:solidFill>
                  <a:schemeClr val="accent2"/>
                </a:solidFill>
                <a:latin typeface="Poppins"/>
                <a:ea typeface="Poppins"/>
                <a:cs typeface="Poppins"/>
                <a:sym typeface="Poppins"/>
              </a:defRPr>
            </a:lvl1pPr>
            <a:lvl2pPr lvl="1" algn="ctr">
              <a:lnSpc>
                <a:spcPct val="90000"/>
              </a:lnSpc>
              <a:spcBef>
                <a:spcPts val="400"/>
              </a:spcBef>
              <a:spcAft>
                <a:spcPts val="0"/>
              </a:spcAft>
              <a:buSzPts val="1100"/>
              <a:buNone/>
              <a:defRPr sz="1500"/>
            </a:lvl2pPr>
            <a:lvl3pPr lvl="2" algn="ctr">
              <a:lnSpc>
                <a:spcPct val="90000"/>
              </a:lnSpc>
              <a:spcBef>
                <a:spcPts val="400"/>
              </a:spcBef>
              <a:spcAft>
                <a:spcPts val="0"/>
              </a:spcAft>
              <a:buSzPts val="1100"/>
              <a:buNone/>
              <a:defRPr sz="1400"/>
            </a:lvl3pPr>
            <a:lvl4pPr lvl="3" algn="ctr">
              <a:lnSpc>
                <a:spcPct val="90000"/>
              </a:lnSpc>
              <a:spcBef>
                <a:spcPts val="400"/>
              </a:spcBef>
              <a:spcAft>
                <a:spcPts val="0"/>
              </a:spcAft>
              <a:buSzPts val="900"/>
              <a:buNone/>
              <a:defRPr sz="1200"/>
            </a:lvl4pPr>
            <a:lvl5pPr lvl="4" algn="ctr">
              <a:lnSpc>
                <a:spcPct val="90000"/>
              </a:lnSpc>
              <a:spcBef>
                <a:spcPts val="400"/>
              </a:spcBef>
              <a:spcAft>
                <a:spcPts val="0"/>
              </a:spcAft>
              <a:buSzPts val="900"/>
              <a:buNone/>
              <a:defRPr sz="1200"/>
            </a:lvl5pPr>
            <a:lvl6pPr lvl="5" algn="ctr">
              <a:lnSpc>
                <a:spcPct val="90000"/>
              </a:lnSpc>
              <a:spcBef>
                <a:spcPts val="400"/>
              </a:spcBef>
              <a:spcAft>
                <a:spcPts val="0"/>
              </a:spcAft>
              <a:buClr>
                <a:schemeClr val="dk1"/>
              </a:buClr>
              <a:buSzPts val="900"/>
              <a:buNone/>
              <a:defRPr sz="1200"/>
            </a:lvl6pPr>
            <a:lvl7pPr lvl="6" algn="ctr">
              <a:lnSpc>
                <a:spcPct val="90000"/>
              </a:lnSpc>
              <a:spcBef>
                <a:spcPts val="400"/>
              </a:spcBef>
              <a:spcAft>
                <a:spcPts val="0"/>
              </a:spcAft>
              <a:buClr>
                <a:schemeClr val="dk1"/>
              </a:buClr>
              <a:buSzPts val="900"/>
              <a:buNone/>
              <a:defRPr sz="1200"/>
            </a:lvl7pPr>
            <a:lvl8pPr lvl="7" algn="ctr">
              <a:lnSpc>
                <a:spcPct val="90000"/>
              </a:lnSpc>
              <a:spcBef>
                <a:spcPts val="400"/>
              </a:spcBef>
              <a:spcAft>
                <a:spcPts val="0"/>
              </a:spcAft>
              <a:buClr>
                <a:schemeClr val="dk1"/>
              </a:buClr>
              <a:buSzPts val="900"/>
              <a:buNone/>
              <a:defRPr sz="1200"/>
            </a:lvl8pPr>
            <a:lvl9pPr lvl="8" algn="ctr">
              <a:lnSpc>
                <a:spcPct val="90000"/>
              </a:lnSpc>
              <a:spcBef>
                <a:spcPts val="400"/>
              </a:spcBef>
              <a:spcAft>
                <a:spcPts val="0"/>
              </a:spcAft>
              <a:buClr>
                <a:schemeClr val="dk1"/>
              </a:buClr>
              <a:buSzPts val="900"/>
              <a:buNone/>
              <a:defRPr sz="1200"/>
            </a:lvl9pPr>
          </a:lstStyle>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Section Header Navy 1" type="secHead">
  <p:cSld name="SECTION_HEADER">
    <p:spTree>
      <p:nvGrpSpPr>
        <p:cNvPr id="431" name="Shape 431"/>
        <p:cNvGrpSpPr/>
        <p:nvPr/>
      </p:nvGrpSpPr>
      <p:grpSpPr>
        <a:xfrm>
          <a:off x="0" y="0"/>
          <a:ext cx="0" cy="0"/>
          <a:chOff x="0" y="0"/>
          <a:chExt cx="0" cy="0"/>
        </a:xfrm>
      </p:grpSpPr>
      <p:pic>
        <p:nvPicPr>
          <p:cNvPr id="432" name="Google Shape;432;p52"/>
          <p:cNvPicPr preferRelativeResize="0"/>
          <p:nvPr/>
        </p:nvPicPr>
        <p:blipFill rotWithShape="1">
          <a:blip r:embed="rId2">
            <a:alphaModFix/>
          </a:blip>
          <a:srcRect b="0" l="0" r="0" t="0"/>
          <a:stretch/>
        </p:blipFill>
        <p:spPr>
          <a:xfrm>
            <a:off x="1850" y="0"/>
            <a:ext cx="9142149" cy="5144541"/>
          </a:xfrm>
          <a:prstGeom prst="rect">
            <a:avLst/>
          </a:prstGeom>
          <a:noFill/>
          <a:ln>
            <a:noFill/>
          </a:ln>
        </p:spPr>
      </p:pic>
      <p:sp>
        <p:nvSpPr>
          <p:cNvPr id="433" name="Google Shape;433;p52"/>
          <p:cNvSpPr txBox="1"/>
          <p:nvPr>
            <p:ph type="title"/>
          </p:nvPr>
        </p:nvSpPr>
        <p:spPr>
          <a:xfrm>
            <a:off x="623888" y="1282304"/>
            <a:ext cx="7886700" cy="165510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lt1"/>
              </a:buClr>
              <a:buSzPts val="4500"/>
              <a:buFont typeface="Poppins SemiBold"/>
              <a:buNone/>
              <a:defRPr b="1" i="0" sz="4500">
                <a:solidFill>
                  <a:schemeClr val="lt1"/>
                </a:solidFill>
                <a:latin typeface="Poppins SemiBold"/>
                <a:ea typeface="Poppins SemiBold"/>
                <a:cs typeface="Poppins SemiBold"/>
                <a:sym typeface="Poppins SemiBold"/>
              </a:defRPr>
            </a:lvl1pPr>
            <a:lvl2pPr lvl="1">
              <a:spcBef>
                <a:spcPts val="0"/>
              </a:spcBef>
              <a:spcAft>
                <a:spcPts val="0"/>
              </a:spcAft>
              <a:buSzPts val="2500"/>
              <a:buNone/>
              <a:defRPr/>
            </a:lvl2pPr>
            <a:lvl3pPr lvl="2">
              <a:spcBef>
                <a:spcPts val="0"/>
              </a:spcBef>
              <a:spcAft>
                <a:spcPts val="0"/>
              </a:spcAft>
              <a:buSzPts val="2500"/>
              <a:buNone/>
              <a:defRPr/>
            </a:lvl3pPr>
            <a:lvl4pPr lvl="3">
              <a:spcBef>
                <a:spcPts val="0"/>
              </a:spcBef>
              <a:spcAft>
                <a:spcPts val="0"/>
              </a:spcAft>
              <a:buSzPts val="2500"/>
              <a:buNone/>
              <a:defRPr/>
            </a:lvl4pPr>
            <a:lvl5pPr lvl="4">
              <a:spcBef>
                <a:spcPts val="0"/>
              </a:spcBef>
              <a:spcAft>
                <a:spcPts val="0"/>
              </a:spcAft>
              <a:buSzPts val="2500"/>
              <a:buNone/>
              <a:defRPr/>
            </a:lvl5pPr>
            <a:lvl6pPr lvl="5">
              <a:spcBef>
                <a:spcPts val="0"/>
              </a:spcBef>
              <a:spcAft>
                <a:spcPts val="0"/>
              </a:spcAft>
              <a:buSzPts val="2500"/>
              <a:buNone/>
              <a:defRPr/>
            </a:lvl6pPr>
            <a:lvl7pPr lvl="6">
              <a:spcBef>
                <a:spcPts val="0"/>
              </a:spcBef>
              <a:spcAft>
                <a:spcPts val="0"/>
              </a:spcAft>
              <a:buSzPts val="2500"/>
              <a:buNone/>
              <a:defRPr/>
            </a:lvl7pPr>
            <a:lvl8pPr lvl="7">
              <a:spcBef>
                <a:spcPts val="0"/>
              </a:spcBef>
              <a:spcAft>
                <a:spcPts val="0"/>
              </a:spcAft>
              <a:buSzPts val="2500"/>
              <a:buNone/>
              <a:defRPr/>
            </a:lvl8pPr>
            <a:lvl9pPr lvl="8">
              <a:spcBef>
                <a:spcPts val="0"/>
              </a:spcBef>
              <a:spcAft>
                <a:spcPts val="0"/>
              </a:spcAft>
              <a:buSzPts val="2500"/>
              <a:buNone/>
              <a:defRPr/>
            </a:lvl9pPr>
          </a:lstStyle>
          <a:p/>
        </p:txBody>
      </p:sp>
      <p:sp>
        <p:nvSpPr>
          <p:cNvPr id="434" name="Google Shape;434;p52"/>
          <p:cNvSpPr txBox="1"/>
          <p:nvPr>
            <p:ph idx="1" type="body"/>
          </p:nvPr>
        </p:nvSpPr>
        <p:spPr>
          <a:xfrm>
            <a:off x="623888" y="3442097"/>
            <a:ext cx="7886700" cy="1125000"/>
          </a:xfrm>
          <a:prstGeom prst="rect">
            <a:avLst/>
          </a:prstGeom>
          <a:noFill/>
          <a:ln>
            <a:noFill/>
          </a:ln>
        </p:spPr>
        <p:txBody>
          <a:bodyPr anchorCtr="0" anchor="t" bIns="34275" lIns="68575" spcFirstLastPara="1" rIns="68575" wrap="square" tIns="34275">
            <a:normAutofit/>
          </a:bodyPr>
          <a:lstStyle>
            <a:lvl1pPr indent="-228600" lvl="0" marL="457200" algn="l">
              <a:lnSpc>
                <a:spcPct val="114000"/>
              </a:lnSpc>
              <a:spcBef>
                <a:spcPts val="800"/>
              </a:spcBef>
              <a:spcAft>
                <a:spcPts val="0"/>
              </a:spcAft>
              <a:buSzPts val="1800"/>
              <a:buNone/>
              <a:defRPr b="0" i="0" sz="1800">
                <a:solidFill>
                  <a:schemeClr val="lt1"/>
                </a:solidFill>
                <a:latin typeface="Poppins"/>
                <a:ea typeface="Poppins"/>
                <a:cs typeface="Poppins"/>
                <a:sym typeface="Poppins"/>
              </a:defRPr>
            </a:lvl1pPr>
            <a:lvl2pPr indent="-228600" lvl="1" marL="914400" algn="l">
              <a:lnSpc>
                <a:spcPct val="114000"/>
              </a:lnSpc>
              <a:spcBef>
                <a:spcPts val="400"/>
              </a:spcBef>
              <a:spcAft>
                <a:spcPts val="0"/>
              </a:spcAft>
              <a:buSzPts val="1500"/>
              <a:buNone/>
              <a:defRPr sz="1500">
                <a:solidFill>
                  <a:srgbClr val="888992"/>
                </a:solidFill>
              </a:defRPr>
            </a:lvl2pPr>
            <a:lvl3pPr indent="-228600" lvl="2" marL="1371600" algn="l">
              <a:lnSpc>
                <a:spcPct val="114000"/>
              </a:lnSpc>
              <a:spcBef>
                <a:spcPts val="400"/>
              </a:spcBef>
              <a:spcAft>
                <a:spcPts val="0"/>
              </a:spcAft>
              <a:buSzPts val="1400"/>
              <a:buNone/>
              <a:defRPr sz="1400">
                <a:solidFill>
                  <a:srgbClr val="888992"/>
                </a:solidFill>
              </a:defRPr>
            </a:lvl3pPr>
            <a:lvl4pPr indent="-228600" lvl="3" marL="1828800" algn="l">
              <a:lnSpc>
                <a:spcPct val="114000"/>
              </a:lnSpc>
              <a:spcBef>
                <a:spcPts val="400"/>
              </a:spcBef>
              <a:spcAft>
                <a:spcPts val="0"/>
              </a:spcAft>
              <a:buSzPts val="1200"/>
              <a:buNone/>
              <a:defRPr sz="1200">
                <a:solidFill>
                  <a:srgbClr val="888992"/>
                </a:solidFill>
              </a:defRPr>
            </a:lvl4pPr>
            <a:lvl5pPr indent="-228600" lvl="4" marL="2286000" algn="l">
              <a:lnSpc>
                <a:spcPct val="114000"/>
              </a:lnSpc>
              <a:spcBef>
                <a:spcPts val="400"/>
              </a:spcBef>
              <a:spcAft>
                <a:spcPts val="0"/>
              </a:spcAft>
              <a:buSzPts val="1200"/>
              <a:buNone/>
              <a:defRPr sz="1200">
                <a:solidFill>
                  <a:srgbClr val="888992"/>
                </a:solidFill>
              </a:defRPr>
            </a:lvl5pPr>
            <a:lvl6pPr indent="-228600" lvl="5" marL="2743200" algn="l">
              <a:lnSpc>
                <a:spcPct val="90000"/>
              </a:lnSpc>
              <a:spcBef>
                <a:spcPts val="400"/>
              </a:spcBef>
              <a:spcAft>
                <a:spcPts val="0"/>
              </a:spcAft>
              <a:buClr>
                <a:srgbClr val="888992"/>
              </a:buClr>
              <a:buSzPts val="1200"/>
              <a:buNone/>
              <a:defRPr sz="1200">
                <a:solidFill>
                  <a:srgbClr val="888992"/>
                </a:solidFill>
              </a:defRPr>
            </a:lvl6pPr>
            <a:lvl7pPr indent="-228600" lvl="6" marL="3200400" algn="l">
              <a:lnSpc>
                <a:spcPct val="90000"/>
              </a:lnSpc>
              <a:spcBef>
                <a:spcPts val="400"/>
              </a:spcBef>
              <a:spcAft>
                <a:spcPts val="0"/>
              </a:spcAft>
              <a:buClr>
                <a:srgbClr val="888992"/>
              </a:buClr>
              <a:buSzPts val="1200"/>
              <a:buNone/>
              <a:defRPr sz="1200">
                <a:solidFill>
                  <a:srgbClr val="888992"/>
                </a:solidFill>
              </a:defRPr>
            </a:lvl7pPr>
            <a:lvl8pPr indent="-228600" lvl="7" marL="3657600" algn="l">
              <a:lnSpc>
                <a:spcPct val="90000"/>
              </a:lnSpc>
              <a:spcBef>
                <a:spcPts val="400"/>
              </a:spcBef>
              <a:spcAft>
                <a:spcPts val="0"/>
              </a:spcAft>
              <a:buClr>
                <a:srgbClr val="888992"/>
              </a:buClr>
              <a:buSzPts val="1200"/>
              <a:buNone/>
              <a:defRPr sz="1200">
                <a:solidFill>
                  <a:srgbClr val="888992"/>
                </a:solidFill>
              </a:defRPr>
            </a:lvl8pPr>
            <a:lvl9pPr indent="-228600" lvl="8" marL="4114800" algn="l">
              <a:lnSpc>
                <a:spcPct val="90000"/>
              </a:lnSpc>
              <a:spcBef>
                <a:spcPts val="400"/>
              </a:spcBef>
              <a:spcAft>
                <a:spcPts val="0"/>
              </a:spcAft>
              <a:buClr>
                <a:srgbClr val="888992"/>
              </a:buClr>
              <a:buSzPts val="1200"/>
              <a:buNone/>
              <a:defRPr sz="1200">
                <a:solidFill>
                  <a:srgbClr val="888992"/>
                </a:solidFill>
              </a:defRPr>
            </a:lvl9pPr>
          </a:lstStyle>
          <a:p/>
        </p:txBody>
      </p:sp>
      <p:pic>
        <p:nvPicPr>
          <p:cNvPr id="435" name="Google Shape;435;p52"/>
          <p:cNvPicPr preferRelativeResize="0"/>
          <p:nvPr/>
        </p:nvPicPr>
        <p:blipFill rotWithShape="1">
          <a:blip r:embed="rId3">
            <a:alphaModFix/>
          </a:blip>
          <a:srcRect b="0" l="0" r="0" t="0"/>
          <a:stretch/>
        </p:blipFill>
        <p:spPr>
          <a:xfrm>
            <a:off x="0" y="4951325"/>
            <a:ext cx="9143999" cy="192175"/>
          </a:xfrm>
          <a:prstGeom prst="rect">
            <a:avLst/>
          </a:prstGeom>
          <a:noFill/>
          <a:ln>
            <a:noFill/>
          </a:ln>
        </p:spPr>
      </p:pic>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type="titleOnly">
  <p:cSld name="TITLE_ONLY">
    <p:spTree>
      <p:nvGrpSpPr>
        <p:cNvPr id="436" name="Shape 436"/>
        <p:cNvGrpSpPr/>
        <p:nvPr/>
      </p:nvGrpSpPr>
      <p:grpSpPr>
        <a:xfrm>
          <a:off x="0" y="0"/>
          <a:ext cx="0" cy="0"/>
          <a:chOff x="0" y="0"/>
          <a:chExt cx="0" cy="0"/>
        </a:xfrm>
      </p:grpSpPr>
      <p:sp>
        <p:nvSpPr>
          <p:cNvPr id="437" name="Google Shape;437;p53"/>
          <p:cNvSpPr txBox="1"/>
          <p:nvPr>
            <p:ph type="title"/>
          </p:nvPr>
        </p:nvSpPr>
        <p:spPr>
          <a:xfrm>
            <a:off x="628650" y="273844"/>
            <a:ext cx="7886700" cy="994200"/>
          </a:xfrm>
          <a:prstGeom prst="rect">
            <a:avLst/>
          </a:prstGeom>
          <a:noFill/>
          <a:ln>
            <a:noFill/>
          </a:ln>
        </p:spPr>
        <p:txBody>
          <a:bodyPr anchorCtr="0" anchor="ctr" bIns="25700" lIns="51425" spcFirstLastPara="1" rIns="51425" wrap="square" tIns="25700">
            <a:normAutofit/>
          </a:bodyPr>
          <a:lstStyle>
            <a:lvl1pPr lvl="0" algn="l">
              <a:lnSpc>
                <a:spcPct val="90000"/>
              </a:lnSpc>
              <a:spcBef>
                <a:spcPts val="0"/>
              </a:spcBef>
              <a:spcAft>
                <a:spcPts val="0"/>
              </a:spcAft>
              <a:buClr>
                <a:schemeClr val="accent1"/>
              </a:buClr>
              <a:buSzPts val="1100"/>
              <a:buFont typeface="Poppins"/>
              <a:buNone/>
              <a:defRPr b="0" i="0">
                <a:latin typeface="Poppins"/>
                <a:ea typeface="Poppins"/>
                <a:cs typeface="Poppins"/>
                <a:sym typeface="Poppins"/>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40" Type="http://schemas.openxmlformats.org/officeDocument/2006/relationships/slideLayout" Target="../slideLayouts/slideLayout39.xml"/><Relationship Id="rId42" Type="http://schemas.openxmlformats.org/officeDocument/2006/relationships/slideLayout" Target="../slideLayouts/slideLayout41.xml"/><Relationship Id="rId41" Type="http://schemas.openxmlformats.org/officeDocument/2006/relationships/slideLayout" Target="../slideLayouts/slideLayout40.xml"/><Relationship Id="rId44" Type="http://schemas.openxmlformats.org/officeDocument/2006/relationships/slideLayout" Target="../slideLayouts/slideLayout43.xml"/><Relationship Id="rId43" Type="http://schemas.openxmlformats.org/officeDocument/2006/relationships/slideLayout" Target="../slideLayouts/slideLayout42.xml"/><Relationship Id="rId46" Type="http://schemas.openxmlformats.org/officeDocument/2006/relationships/slideLayout" Target="../slideLayouts/slideLayout45.xml"/><Relationship Id="rId45" Type="http://schemas.openxmlformats.org/officeDocument/2006/relationships/slideLayout" Target="../slideLayouts/slideLayout44.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48" Type="http://schemas.openxmlformats.org/officeDocument/2006/relationships/slideLayout" Target="../slideLayouts/slideLayout47.xml"/><Relationship Id="rId47" Type="http://schemas.openxmlformats.org/officeDocument/2006/relationships/slideLayout" Target="../slideLayouts/slideLayout46.xml"/><Relationship Id="rId49" Type="http://schemas.openxmlformats.org/officeDocument/2006/relationships/slideLayout" Target="../slideLayouts/slideLayout4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31" Type="http://schemas.openxmlformats.org/officeDocument/2006/relationships/slideLayout" Target="../slideLayouts/slideLayout30.xml"/><Relationship Id="rId30" Type="http://schemas.openxmlformats.org/officeDocument/2006/relationships/slideLayout" Target="../slideLayouts/slideLayout29.xml"/><Relationship Id="rId33" Type="http://schemas.openxmlformats.org/officeDocument/2006/relationships/slideLayout" Target="../slideLayouts/slideLayout32.xml"/><Relationship Id="rId32" Type="http://schemas.openxmlformats.org/officeDocument/2006/relationships/slideLayout" Target="../slideLayouts/slideLayout31.xml"/><Relationship Id="rId35" Type="http://schemas.openxmlformats.org/officeDocument/2006/relationships/slideLayout" Target="../slideLayouts/slideLayout34.xml"/><Relationship Id="rId34" Type="http://schemas.openxmlformats.org/officeDocument/2006/relationships/slideLayout" Target="../slideLayouts/slideLayout33.xml"/><Relationship Id="rId37" Type="http://schemas.openxmlformats.org/officeDocument/2006/relationships/slideLayout" Target="../slideLayouts/slideLayout36.xml"/><Relationship Id="rId36" Type="http://schemas.openxmlformats.org/officeDocument/2006/relationships/slideLayout" Target="../slideLayouts/slideLayout35.xml"/><Relationship Id="rId39" Type="http://schemas.openxmlformats.org/officeDocument/2006/relationships/slideLayout" Target="../slideLayouts/slideLayout38.xml"/><Relationship Id="rId38" Type="http://schemas.openxmlformats.org/officeDocument/2006/relationships/slideLayout" Target="../slideLayouts/slideLayout37.xml"/><Relationship Id="rId20" Type="http://schemas.openxmlformats.org/officeDocument/2006/relationships/slideLayout" Target="../slideLayouts/slideLayout19.xml"/><Relationship Id="rId22" Type="http://schemas.openxmlformats.org/officeDocument/2006/relationships/slideLayout" Target="../slideLayouts/slideLayout21.xml"/><Relationship Id="rId21" Type="http://schemas.openxmlformats.org/officeDocument/2006/relationships/slideLayout" Target="../slideLayouts/slideLayout20.xml"/><Relationship Id="rId24" Type="http://schemas.openxmlformats.org/officeDocument/2006/relationships/slideLayout" Target="../slideLayouts/slideLayout23.xml"/><Relationship Id="rId23" Type="http://schemas.openxmlformats.org/officeDocument/2006/relationships/slideLayout" Target="../slideLayouts/slideLayout22.xml"/><Relationship Id="rId26" Type="http://schemas.openxmlformats.org/officeDocument/2006/relationships/slideLayout" Target="../slideLayouts/slideLayout25.xml"/><Relationship Id="rId25" Type="http://schemas.openxmlformats.org/officeDocument/2006/relationships/slideLayout" Target="../slideLayouts/slideLayout24.xml"/><Relationship Id="rId28" Type="http://schemas.openxmlformats.org/officeDocument/2006/relationships/slideLayout" Target="../slideLayouts/slideLayout27.xml"/><Relationship Id="rId27" Type="http://schemas.openxmlformats.org/officeDocument/2006/relationships/slideLayout" Target="../slideLayouts/slideLayout26.xml"/><Relationship Id="rId29" Type="http://schemas.openxmlformats.org/officeDocument/2006/relationships/slideLayout" Target="../slideLayouts/slideLayout28.xml"/><Relationship Id="rId51" Type="http://schemas.openxmlformats.org/officeDocument/2006/relationships/slideLayout" Target="../slideLayouts/slideLayout50.xml"/><Relationship Id="rId50" Type="http://schemas.openxmlformats.org/officeDocument/2006/relationships/slideLayout" Target="../slideLayouts/slideLayout49.xml"/><Relationship Id="rId53" Type="http://schemas.openxmlformats.org/officeDocument/2006/relationships/slideLayout" Target="../slideLayouts/slideLayout52.xml"/><Relationship Id="rId52" Type="http://schemas.openxmlformats.org/officeDocument/2006/relationships/slideLayout" Target="../slideLayouts/slideLayout51.xml"/><Relationship Id="rId11" Type="http://schemas.openxmlformats.org/officeDocument/2006/relationships/slideLayout" Target="../slideLayouts/slideLayout10.xml"/><Relationship Id="rId10" Type="http://schemas.openxmlformats.org/officeDocument/2006/relationships/slideLayout" Target="../slideLayouts/slideLayout9.xml"/><Relationship Id="rId54" Type="http://schemas.openxmlformats.org/officeDocument/2006/relationships/theme" Target="../theme/theme1.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19" Type="http://schemas.openxmlformats.org/officeDocument/2006/relationships/slideLayout" Target="../slideLayouts/slideLayout18.xml"/><Relationship Id="rId18"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DFDFD"/>
        </a:solidFill>
      </p:bgPr>
    </p:bg>
    <p:spTree>
      <p:nvGrpSpPr>
        <p:cNvPr id="5" name="Shape 5"/>
        <p:cNvGrpSpPr/>
        <p:nvPr/>
      </p:nvGrpSpPr>
      <p:grpSpPr>
        <a:xfrm>
          <a:off x="0" y="0"/>
          <a:ext cx="0" cy="0"/>
          <a:chOff x="0" y="0"/>
          <a:chExt cx="0" cy="0"/>
        </a:xfrm>
      </p:grpSpPr>
      <p:pic>
        <p:nvPicPr>
          <p:cNvPr id="6" name="Google Shape;6;p1"/>
          <p:cNvPicPr preferRelativeResize="0"/>
          <p:nvPr/>
        </p:nvPicPr>
        <p:blipFill rotWithShape="1">
          <a:blip r:embed="rId1">
            <a:alphaModFix/>
          </a:blip>
          <a:srcRect b="0" l="0" r="0" t="0"/>
          <a:stretch/>
        </p:blipFill>
        <p:spPr>
          <a:xfrm>
            <a:off x="8040921" y="4854676"/>
            <a:ext cx="720910" cy="86792"/>
          </a:xfrm>
          <a:prstGeom prst="rect">
            <a:avLst/>
          </a:prstGeom>
          <a:noFill/>
          <a:ln>
            <a:noFill/>
          </a:ln>
        </p:spPr>
      </p:pic>
      <p:sp>
        <p:nvSpPr>
          <p:cNvPr id="7" name="Google Shape;7;p1"/>
          <p:cNvSpPr txBox="1"/>
          <p:nvPr/>
        </p:nvSpPr>
        <p:spPr>
          <a:xfrm>
            <a:off x="382169" y="4790029"/>
            <a:ext cx="1788900" cy="177000"/>
          </a:xfrm>
          <a:prstGeom prst="rect">
            <a:avLst/>
          </a:prstGeom>
          <a:noFill/>
          <a:ln>
            <a:noFill/>
          </a:ln>
        </p:spPr>
        <p:txBody>
          <a:bodyPr anchorCtr="0" anchor="t" bIns="34275" lIns="68575" spcFirstLastPara="1" rIns="68575" wrap="square" tIns="34275">
            <a:spAutoFit/>
          </a:bodyPr>
          <a:lstStyle/>
          <a:p>
            <a:pPr indent="0" lvl="0" marL="0" marR="0" rtl="0" algn="l">
              <a:lnSpc>
                <a:spcPct val="115000"/>
              </a:lnSpc>
              <a:spcBef>
                <a:spcPts val="0"/>
              </a:spcBef>
              <a:spcAft>
                <a:spcPts val="0"/>
              </a:spcAft>
              <a:buClr>
                <a:srgbClr val="000000"/>
              </a:buClr>
              <a:buSzPts val="700"/>
              <a:buFont typeface="Arial"/>
              <a:buNone/>
            </a:pPr>
            <a:r>
              <a:rPr b="0" i="0" lang="en" sz="700" u="none" cap="none" strike="noStrike">
                <a:solidFill>
                  <a:srgbClr val="7F7F7F"/>
                </a:solidFill>
                <a:latin typeface="Poppins"/>
                <a:ea typeface="Poppins"/>
                <a:cs typeface="Poppins"/>
                <a:sym typeface="Poppins"/>
              </a:rPr>
              <a:t>© 2026 Mitratech. All Rights Reserved.</a:t>
            </a:r>
            <a:endParaRPr b="0" i="0" sz="800" u="none" cap="none" strike="noStrike">
              <a:solidFill>
                <a:srgbClr val="7F7F7F"/>
              </a:solidFill>
              <a:latin typeface="Poppins Medium"/>
              <a:ea typeface="Poppins Medium"/>
              <a:cs typeface="Poppins Medium"/>
              <a:sym typeface="Poppins Medium"/>
            </a:endParaRPr>
          </a:p>
        </p:txBody>
      </p:sp>
      <p:sp>
        <p:nvSpPr>
          <p:cNvPr id="8" name="Google Shape;8;p1"/>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marR="0" rtl="0" algn="l">
              <a:lnSpc>
                <a:spcPct val="100000"/>
              </a:lnSpc>
              <a:spcBef>
                <a:spcPts val="0"/>
              </a:spcBef>
              <a:spcAft>
                <a:spcPts val="0"/>
              </a:spcAft>
              <a:buClr>
                <a:schemeClr val="dk1"/>
              </a:buClr>
              <a:buSzPts val="2500"/>
              <a:buFont typeface="Poppins SemiBold"/>
              <a:buNone/>
              <a:defRPr b="1" i="0" sz="2500" u="none" cap="none" strike="noStrike">
                <a:solidFill>
                  <a:schemeClr val="dk1"/>
                </a:solidFill>
                <a:latin typeface="Poppins SemiBold"/>
                <a:ea typeface="Poppins SemiBold"/>
                <a:cs typeface="Poppins SemiBold"/>
                <a:sym typeface="Poppins SemiBold"/>
              </a:defRPr>
            </a:lvl1pPr>
            <a:lvl2pPr lvl="1" marR="0" rtl="0" algn="l">
              <a:lnSpc>
                <a:spcPct val="100000"/>
              </a:lnSpc>
              <a:spcBef>
                <a:spcPts val="0"/>
              </a:spcBef>
              <a:spcAft>
                <a:spcPts val="0"/>
              </a:spcAft>
              <a:buClr>
                <a:srgbClr val="000000"/>
              </a:buClr>
              <a:buSzPts val="2500"/>
              <a:buFont typeface="Arial"/>
              <a:buNone/>
              <a:defRPr b="0" i="0" sz="25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2500"/>
              <a:buFont typeface="Arial"/>
              <a:buNone/>
              <a:defRPr b="0" i="0" sz="25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2500"/>
              <a:buFont typeface="Arial"/>
              <a:buNone/>
              <a:defRPr b="0" i="0" sz="25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2500"/>
              <a:buFont typeface="Arial"/>
              <a:buNone/>
              <a:defRPr b="0" i="0" sz="25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2500"/>
              <a:buFont typeface="Arial"/>
              <a:buNone/>
              <a:defRPr b="0" i="0" sz="25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2500"/>
              <a:buFont typeface="Arial"/>
              <a:buNone/>
              <a:defRPr b="0" i="0" sz="25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2500"/>
              <a:buFont typeface="Arial"/>
              <a:buNone/>
              <a:defRPr b="0" i="0" sz="25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2500"/>
              <a:buFont typeface="Arial"/>
              <a:buNone/>
              <a:defRPr b="0" i="0" sz="2500" u="none" cap="none" strike="noStrike">
                <a:solidFill>
                  <a:srgbClr val="000000"/>
                </a:solidFill>
                <a:latin typeface="Arial"/>
                <a:ea typeface="Arial"/>
                <a:cs typeface="Arial"/>
                <a:sym typeface="Arial"/>
              </a:defRPr>
            </a:lvl9pPr>
          </a:lstStyle>
          <a:p/>
        </p:txBody>
      </p:sp>
      <p:sp>
        <p:nvSpPr>
          <p:cNvPr id="9" name="Google Shape;9;p1"/>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61950" lvl="0" marL="457200" marR="0" rtl="0" algn="l">
              <a:lnSpc>
                <a:spcPct val="115000"/>
              </a:lnSpc>
              <a:spcBef>
                <a:spcPts val="800"/>
              </a:spcBef>
              <a:spcAft>
                <a:spcPts val="0"/>
              </a:spcAft>
              <a:buClr>
                <a:schemeClr val="accent1"/>
              </a:buClr>
              <a:buSzPts val="2100"/>
              <a:buFont typeface="Poppins"/>
              <a:buChar char="•"/>
              <a:defRPr b="0" i="0" sz="2100" u="none" cap="none" strike="noStrike">
                <a:solidFill>
                  <a:schemeClr val="dk1"/>
                </a:solidFill>
                <a:latin typeface="Poppins"/>
                <a:ea typeface="Poppins"/>
                <a:cs typeface="Poppins"/>
                <a:sym typeface="Poppins"/>
              </a:defRPr>
            </a:lvl1pPr>
            <a:lvl2pPr indent="-342900" lvl="1" marL="914400" marR="0" rtl="0" algn="l">
              <a:lnSpc>
                <a:spcPct val="115000"/>
              </a:lnSpc>
              <a:spcBef>
                <a:spcPts val="400"/>
              </a:spcBef>
              <a:spcAft>
                <a:spcPts val="0"/>
              </a:spcAft>
              <a:buClr>
                <a:schemeClr val="accent1"/>
              </a:buClr>
              <a:buSzPts val="1800"/>
              <a:buFont typeface="Poppins"/>
              <a:buChar char="•"/>
              <a:defRPr b="0" i="0" sz="1800" u="none" cap="none" strike="noStrike">
                <a:solidFill>
                  <a:schemeClr val="dk1"/>
                </a:solidFill>
                <a:latin typeface="Poppins"/>
                <a:ea typeface="Poppins"/>
                <a:cs typeface="Poppins"/>
                <a:sym typeface="Poppins"/>
              </a:defRPr>
            </a:lvl2pPr>
            <a:lvl3pPr indent="-323850" lvl="2" marL="1371600" marR="0" rtl="0" algn="l">
              <a:lnSpc>
                <a:spcPct val="115000"/>
              </a:lnSpc>
              <a:spcBef>
                <a:spcPts val="400"/>
              </a:spcBef>
              <a:spcAft>
                <a:spcPts val="0"/>
              </a:spcAft>
              <a:buClr>
                <a:schemeClr val="accent1"/>
              </a:buClr>
              <a:buSzPts val="1500"/>
              <a:buFont typeface="Poppins"/>
              <a:buChar char="•"/>
              <a:defRPr b="0" i="0" sz="1500" u="none" cap="none" strike="noStrike">
                <a:solidFill>
                  <a:schemeClr val="dk1"/>
                </a:solidFill>
                <a:latin typeface="Poppins"/>
                <a:ea typeface="Poppins"/>
                <a:cs typeface="Poppins"/>
                <a:sym typeface="Poppins"/>
              </a:defRPr>
            </a:lvl3pPr>
            <a:lvl4pPr indent="-317500" lvl="3" marL="1828800" marR="0" rtl="0" algn="l">
              <a:lnSpc>
                <a:spcPct val="115000"/>
              </a:lnSpc>
              <a:spcBef>
                <a:spcPts val="400"/>
              </a:spcBef>
              <a:spcAft>
                <a:spcPts val="0"/>
              </a:spcAft>
              <a:buClr>
                <a:schemeClr val="accent1"/>
              </a:buClr>
              <a:buSzPts val="1400"/>
              <a:buFont typeface="Poppins"/>
              <a:buChar char="•"/>
              <a:defRPr b="0" i="0" sz="1400" u="none" cap="none" strike="noStrike">
                <a:solidFill>
                  <a:schemeClr val="dk1"/>
                </a:solidFill>
                <a:latin typeface="Poppins"/>
                <a:ea typeface="Poppins"/>
                <a:cs typeface="Poppins"/>
                <a:sym typeface="Poppins"/>
              </a:defRPr>
            </a:lvl4pPr>
            <a:lvl5pPr indent="-317500" lvl="4" marL="2286000" marR="0" rtl="0" algn="l">
              <a:lnSpc>
                <a:spcPct val="115000"/>
              </a:lnSpc>
              <a:spcBef>
                <a:spcPts val="400"/>
              </a:spcBef>
              <a:spcAft>
                <a:spcPts val="0"/>
              </a:spcAft>
              <a:buClr>
                <a:schemeClr val="accent1"/>
              </a:buClr>
              <a:buSzPts val="1400"/>
              <a:buFont typeface="Poppins"/>
              <a:buChar char="•"/>
              <a:defRPr b="0" i="0" sz="1400" u="none" cap="none" strike="noStrike">
                <a:solidFill>
                  <a:schemeClr val="dk1"/>
                </a:solidFill>
                <a:latin typeface="Poppins"/>
                <a:ea typeface="Poppins"/>
                <a:cs typeface="Poppins"/>
                <a:sym typeface="Poppins"/>
              </a:defRPr>
            </a:lvl5pPr>
            <a:lvl6pPr indent="-317500" lvl="5" marL="2743200" marR="0" rtl="0" algn="l">
              <a:lnSpc>
                <a:spcPct val="115000"/>
              </a:lnSpc>
              <a:spcBef>
                <a:spcPts val="400"/>
              </a:spcBef>
              <a:spcAft>
                <a:spcPts val="0"/>
              </a:spcAft>
              <a:buClr>
                <a:schemeClr val="dk1"/>
              </a:buClr>
              <a:buSzPts val="1400"/>
              <a:buFont typeface="Poppins"/>
              <a:buChar char="•"/>
              <a:defRPr b="0" i="0" sz="1400" u="none" cap="none" strike="noStrike">
                <a:solidFill>
                  <a:schemeClr val="dk1"/>
                </a:solidFill>
                <a:latin typeface="Poppins"/>
                <a:ea typeface="Poppins"/>
                <a:cs typeface="Poppins"/>
                <a:sym typeface="Poppins"/>
              </a:defRPr>
            </a:lvl6pPr>
            <a:lvl7pPr indent="-317500" lvl="6" marL="3200400" marR="0" rtl="0" algn="l">
              <a:lnSpc>
                <a:spcPct val="115000"/>
              </a:lnSpc>
              <a:spcBef>
                <a:spcPts val="400"/>
              </a:spcBef>
              <a:spcAft>
                <a:spcPts val="0"/>
              </a:spcAft>
              <a:buClr>
                <a:schemeClr val="dk1"/>
              </a:buClr>
              <a:buSzPts val="1400"/>
              <a:buFont typeface="Poppins"/>
              <a:buChar char="•"/>
              <a:defRPr b="0" i="0" sz="1400" u="none" cap="none" strike="noStrike">
                <a:solidFill>
                  <a:schemeClr val="dk1"/>
                </a:solidFill>
                <a:latin typeface="Poppins"/>
                <a:ea typeface="Poppins"/>
                <a:cs typeface="Poppins"/>
                <a:sym typeface="Poppins"/>
              </a:defRPr>
            </a:lvl7pPr>
            <a:lvl8pPr indent="-317500" lvl="7" marL="3657600" marR="0" rtl="0" algn="l">
              <a:lnSpc>
                <a:spcPct val="115000"/>
              </a:lnSpc>
              <a:spcBef>
                <a:spcPts val="400"/>
              </a:spcBef>
              <a:spcAft>
                <a:spcPts val="0"/>
              </a:spcAft>
              <a:buClr>
                <a:schemeClr val="dk1"/>
              </a:buClr>
              <a:buSzPts val="1400"/>
              <a:buFont typeface="Poppins"/>
              <a:buChar char="•"/>
              <a:defRPr b="0" i="0" sz="1400" u="none" cap="none" strike="noStrike">
                <a:solidFill>
                  <a:schemeClr val="dk1"/>
                </a:solidFill>
                <a:latin typeface="Poppins"/>
                <a:ea typeface="Poppins"/>
                <a:cs typeface="Poppins"/>
                <a:sym typeface="Poppins"/>
              </a:defRPr>
            </a:lvl8pPr>
            <a:lvl9pPr indent="-317500" lvl="8" marL="4114800" marR="0" rtl="0" algn="l">
              <a:lnSpc>
                <a:spcPct val="115000"/>
              </a:lnSpc>
              <a:spcBef>
                <a:spcPts val="400"/>
              </a:spcBef>
              <a:spcAft>
                <a:spcPts val="0"/>
              </a:spcAft>
              <a:buClr>
                <a:schemeClr val="dk1"/>
              </a:buClr>
              <a:buSzPts val="1400"/>
              <a:buFont typeface="Poppins"/>
              <a:buChar char="•"/>
              <a:defRPr b="0" i="0" sz="1400" u="none" cap="none" strike="noStrike">
                <a:solidFill>
                  <a:schemeClr val="dk1"/>
                </a:solidFill>
                <a:latin typeface="Poppins"/>
                <a:ea typeface="Poppins"/>
                <a:cs typeface="Poppins"/>
                <a:sym typeface="Poppins"/>
              </a:defRPr>
            </a:lvl9pPr>
          </a:lstStyle>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 id="2147483675" r:id="rId29"/>
    <p:sldLayoutId id="2147483676" r:id="rId30"/>
    <p:sldLayoutId id="2147483677" r:id="rId31"/>
    <p:sldLayoutId id="2147483678" r:id="rId32"/>
    <p:sldLayoutId id="2147483679" r:id="rId33"/>
    <p:sldLayoutId id="2147483680" r:id="rId34"/>
    <p:sldLayoutId id="2147483681" r:id="rId35"/>
    <p:sldLayoutId id="2147483682" r:id="rId36"/>
    <p:sldLayoutId id="2147483683" r:id="rId37"/>
    <p:sldLayoutId id="2147483684" r:id="rId38"/>
    <p:sldLayoutId id="2147483685" r:id="rId39"/>
    <p:sldLayoutId id="2147483686" r:id="rId40"/>
    <p:sldLayoutId id="2147483687" r:id="rId41"/>
    <p:sldLayoutId id="2147483688" r:id="rId42"/>
    <p:sldLayoutId id="2147483689" r:id="rId43"/>
    <p:sldLayoutId id="2147483690" r:id="rId44"/>
    <p:sldLayoutId id="2147483691" r:id="rId45"/>
    <p:sldLayoutId id="2147483692" r:id="rId46"/>
    <p:sldLayoutId id="2147483693" r:id="rId47"/>
    <p:sldLayoutId id="2147483694" r:id="rId48"/>
    <p:sldLayoutId id="2147483695" r:id="rId49"/>
    <p:sldLayoutId id="2147483696" r:id="rId50"/>
    <p:sldLayoutId id="2147483697" r:id="rId51"/>
    <p:sldLayoutId id="2147483698" r:id="rId52"/>
    <p:sldLayoutId id="2147483699" r:id="rId5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hyperlink" Target="https://www.congress.gov/119/plaws/publ101/PLAW-119publ101.pdf" TargetMode="External"/><Relationship Id="rId4" Type="http://schemas.openxmlformats.org/officeDocument/2006/relationships/hyperlink" Target="https://control.continuity.net/consoles/reg_advisor/140605" TargetMode="External"/><Relationship Id="rId5" Type="http://schemas.openxmlformats.org/officeDocument/2006/relationships/hyperlink" Target="https://control.continuity.net/consoles/reg_advisor/140606" TargetMode="External"/><Relationship Id="rId6" Type="http://schemas.openxmlformats.org/officeDocument/2006/relationships/hyperlink" Target="https://control.continuity.net/consoles/reg_advisor/140586" TargetMode="External"/><Relationship Id="rId7" Type="http://schemas.openxmlformats.org/officeDocument/2006/relationships/image" Target="../media/image2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hyperlink" Target="https://www.federalregister.gov/d/2026-16454" TargetMode="External"/><Relationship Id="rId4" Type="http://schemas.openxmlformats.org/officeDocument/2006/relationships/image" Target="../media/image26.png"/><Relationship Id="rId5" Type="http://schemas.openxmlformats.org/officeDocument/2006/relationships/image" Target="../media/image2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2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2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hyperlink" Target="https://www.congress.gov/119/plaws/publ101/PLAW-119publ101.pdf" TargetMode="External"/><Relationship Id="rId4" Type="http://schemas.openxmlformats.org/officeDocument/2006/relationships/hyperlink" Target="https://control.continuity.net/consoles/reg_advisor/140605" TargetMode="External"/><Relationship Id="rId5" Type="http://schemas.openxmlformats.org/officeDocument/2006/relationships/image" Target="../media/image2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hyperlink" Target="https://www.congress.gov/119/plaws/publ101/PLAW-119publ101.pdf" TargetMode="External"/><Relationship Id="rId4" Type="http://schemas.openxmlformats.org/officeDocument/2006/relationships/hyperlink" Target="https://control.continuity.net/consoles/reg_advisor/140586" TargetMode="External"/><Relationship Id="rId5" Type="http://schemas.openxmlformats.org/officeDocument/2006/relationships/image" Target="../media/image2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hyperlink" Target="https://www.congress.gov/119/plaws/publ101/PLAW-119publ101.pdf" TargetMode="External"/><Relationship Id="rId4" Type="http://schemas.openxmlformats.org/officeDocument/2006/relationships/hyperlink" Target="https://control.continuity.net/consoles/reg_advisor/140606" TargetMode="External"/><Relationship Id="rId5" Type="http://schemas.openxmlformats.org/officeDocument/2006/relationships/image" Target="../media/image2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hyperlink" Target="https://www.federalregister.gov/d/2026-17440" TargetMode="External"/><Relationship Id="rId4" Type="http://schemas.openxmlformats.org/officeDocument/2006/relationships/hyperlink" Target="https://control.continuity.net/consoles/reg_advisor/140602" TargetMode="External"/><Relationship Id="rId5" Type="http://schemas.openxmlformats.org/officeDocument/2006/relationships/image" Target="../media/image2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hyperlink" Target="https://ncua.gov/newsroom/press-release/2026/ncua-board-approves-11-final-rules-deregulation-project" TargetMode="External"/><Relationship Id="rId4" Type="http://schemas.openxmlformats.org/officeDocument/2006/relationships/hyperlink" Target="https://control.continuity.net/consoles/reg_advisor/140537" TargetMode="External"/><Relationship Id="rId5" Type="http://schemas.openxmlformats.org/officeDocument/2006/relationships/image" Target="../media/image2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hyperlink" Target="https://www.federalregister.gov/d/2026-16028" TargetMode="External"/><Relationship Id="rId4" Type="http://schemas.openxmlformats.org/officeDocument/2006/relationships/hyperlink" Target="https://control.continuity.net/consoles/reg_advisor/140540" TargetMode="External"/><Relationship Id="rId5" Type="http://schemas.openxmlformats.org/officeDocument/2006/relationships/image" Target="../media/image2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hyperlink" Target="https://ncua.gov/newsroom/press-release/2026/ncua-board-approves-11-final-rules-deregulation-project" TargetMode="External"/><Relationship Id="rId4" Type="http://schemas.openxmlformats.org/officeDocument/2006/relationships/hyperlink" Target="https://control.continuity.net/consoles/reg_advisor/140542" TargetMode="External"/><Relationship Id="rId5" Type="http://schemas.openxmlformats.org/officeDocument/2006/relationships/image" Target="../media/image2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hyperlink" Target="https://www.federalregister.gov/d/2026-16035" TargetMode="External"/><Relationship Id="rId4" Type="http://schemas.openxmlformats.org/officeDocument/2006/relationships/hyperlink" Target="https://control.continuity.net/consoles/reg_advisor/140536" TargetMode="External"/><Relationship Id="rId5" Type="http://schemas.openxmlformats.org/officeDocument/2006/relationships/image" Target="../media/image2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hyperlink" Target="https://www.federalregister.gov/d/2026-16030" TargetMode="External"/><Relationship Id="rId4" Type="http://schemas.openxmlformats.org/officeDocument/2006/relationships/hyperlink" Target="https://control.continuity.net/consoles/reg_advisor/140538" TargetMode="External"/><Relationship Id="rId5" Type="http://schemas.openxmlformats.org/officeDocument/2006/relationships/image" Target="../media/image2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hyperlink" Target="https://www.federalregister.gov/d/2026-16021" TargetMode="External"/><Relationship Id="rId4" Type="http://schemas.openxmlformats.org/officeDocument/2006/relationships/hyperlink" Target="https://control.continuity.net/consoles/reg_advisor/140546" TargetMode="External"/><Relationship Id="rId5" Type="http://schemas.openxmlformats.org/officeDocument/2006/relationships/image" Target="../media/image2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hyperlink" Target="https://www.federalregister.gov/d/2026-16027" TargetMode="External"/><Relationship Id="rId4" Type="http://schemas.openxmlformats.org/officeDocument/2006/relationships/hyperlink" Target="https://control.continuity.net/consoles/reg_advisor/140541" TargetMode="External"/><Relationship Id="rId5" Type="http://schemas.openxmlformats.org/officeDocument/2006/relationships/image" Target="../media/image2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hyperlink" Target="https://www.federalregister.gov/d/2026-16029" TargetMode="External"/><Relationship Id="rId4" Type="http://schemas.openxmlformats.org/officeDocument/2006/relationships/hyperlink" Target="https://control.continuity.net/consoles/reg_advisor/140539" TargetMode="External"/><Relationship Id="rId5" Type="http://schemas.openxmlformats.org/officeDocument/2006/relationships/image" Target="../media/image2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hyperlink" Target="https://www.federalregister.gov/d/2026-17428" TargetMode="External"/><Relationship Id="rId4" Type="http://schemas.openxmlformats.org/officeDocument/2006/relationships/hyperlink" Target="https://control.continuity.net/consoles/reg_advisor/140603" TargetMode="External"/><Relationship Id="rId5" Type="http://schemas.openxmlformats.org/officeDocument/2006/relationships/image" Target="../media/image2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hyperlink" Target="https://www.federalregister.gov/d/2026-16365" TargetMode="External"/><Relationship Id="rId4" Type="http://schemas.openxmlformats.org/officeDocument/2006/relationships/hyperlink" Target="https://control.continuity.net/consoles/reg_advisor/140554" TargetMode="External"/><Relationship Id="rId5" Type="http://schemas.openxmlformats.org/officeDocument/2006/relationships/image" Target="../media/image2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hyperlink" Target="https://www.federalreserve.gov/supervisionreg/srletters/SR2604.htm" TargetMode="External"/><Relationship Id="rId4" Type="http://schemas.openxmlformats.org/officeDocument/2006/relationships/hyperlink" Target="https://control.continuity.net/consoles/reg_advisor/140585" TargetMode="External"/><Relationship Id="rId5" Type="http://schemas.openxmlformats.org/officeDocument/2006/relationships/image" Target="../media/image2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hyperlink" Target="https://www.federalregister.gov/d/2026-12460" TargetMode="External"/><Relationship Id="rId4" Type="http://schemas.openxmlformats.org/officeDocument/2006/relationships/hyperlink" Target="https://control.continuity.net/consoles/reg_advisor/140287" TargetMode="External"/><Relationship Id="rId5" Type="http://schemas.openxmlformats.org/officeDocument/2006/relationships/image" Target="../media/image2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hyperlink" Target="https://www.federalregister.gov/d/2026-13192" TargetMode="External"/><Relationship Id="rId4" Type="http://schemas.openxmlformats.org/officeDocument/2006/relationships/hyperlink" Target="https://control.continuity.net/consoles/reg_advisor/140341" TargetMode="External"/><Relationship Id="rId5" Type="http://schemas.openxmlformats.org/officeDocument/2006/relationships/image" Target="../media/image2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hyperlink" Target="https://www.federalregister.gov/d/2026-13123" TargetMode="External"/><Relationship Id="rId4" Type="http://schemas.openxmlformats.org/officeDocument/2006/relationships/hyperlink" Target="https://control.continuity.net/consoles/reg_advisor/140343" TargetMode="External"/><Relationship Id="rId5" Type="http://schemas.openxmlformats.org/officeDocument/2006/relationships/image" Target="../media/image2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hyperlink" Target="https://www.federalregister.gov/d/2026-13191" TargetMode="External"/><Relationship Id="rId4" Type="http://schemas.openxmlformats.org/officeDocument/2006/relationships/hyperlink" Target="https://control.continuity.net/consoles/reg_advisor/140342" TargetMode="External"/><Relationship Id="rId5" Type="http://schemas.openxmlformats.org/officeDocument/2006/relationships/image" Target="../media/image2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hyperlink" Target="https://www.federalregister.gov/d/2026-13919" TargetMode="External"/><Relationship Id="rId4" Type="http://schemas.openxmlformats.org/officeDocument/2006/relationships/hyperlink" Target="https://control.continuity.net/consoles/reg_advisor/140382" TargetMode="External"/><Relationship Id="rId5" Type="http://schemas.openxmlformats.org/officeDocument/2006/relationships/image" Target="../media/image2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hyperlink" Target="https://www.federalregister.gov/d/2026-17649" TargetMode="External"/><Relationship Id="rId4" Type="http://schemas.openxmlformats.org/officeDocument/2006/relationships/hyperlink" Target="https://control.continuity.net/consoles/reg_advisor/140613" TargetMode="External"/><Relationship Id="rId5" Type="http://schemas.openxmlformats.org/officeDocument/2006/relationships/image" Target="../media/image2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hyperlink" Target="https://www.fincen.gov/system/files/2026-07/StatementofBSAenforcmentpolicyJuly2026.pdf" TargetMode="External"/><Relationship Id="rId4" Type="http://schemas.openxmlformats.org/officeDocument/2006/relationships/hyperlink" Target="https://control.continuity.net/consoles/reg_advisor/140481" TargetMode="External"/><Relationship Id="rId5" Type="http://schemas.openxmlformats.org/officeDocument/2006/relationships/image" Target="../media/image2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hyperlink" Target="https://www.occ.gov/news-issuances/news-releases/2026/nr-occ-2026-62a.pdf" TargetMode="External"/><Relationship Id="rId4" Type="http://schemas.openxmlformats.org/officeDocument/2006/relationships/hyperlink" Target="https://control.continuity.net/consoles/reg_advisor/140534" TargetMode="External"/><Relationship Id="rId5" Type="http://schemas.openxmlformats.org/officeDocument/2006/relationships/image" Target="../media/image22.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hyperlink" Target="https://www.fca.gov/template-fca/about/DirectorsRole.pdf" TargetMode="External"/><Relationship Id="rId4" Type="http://schemas.openxmlformats.org/officeDocument/2006/relationships/hyperlink" Target="https://control.continuity.net/consoles/reg_advisor/140533" TargetMode="External"/><Relationship Id="rId5" Type="http://schemas.openxmlformats.org/officeDocument/2006/relationships/image" Target="../media/image2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hyperlink" Target="https://www.fdic.gov/news/financial-institution-letters/2026/fdic-office-supervisory-appeals-operational" TargetMode="External"/><Relationship Id="rId4" Type="http://schemas.openxmlformats.org/officeDocument/2006/relationships/hyperlink" Target="https://control.continuity.net/consoles/reg_advisor/140550" TargetMode="External"/><Relationship Id="rId5" Type="http://schemas.openxmlformats.org/officeDocument/2006/relationships/image" Target="../media/image2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hyperlink" Target="https://www.ftc.gov/system/files/ftc_gov/pdf/disparate%20Impact-policy-statement.pdf" TargetMode="External"/><Relationship Id="rId4" Type="http://schemas.openxmlformats.org/officeDocument/2006/relationships/hyperlink" Target="https://control.continuity.net/consoles/reg_advisor/140572" TargetMode="External"/><Relationship Id="rId5" Type="http://schemas.openxmlformats.org/officeDocument/2006/relationships/image" Target="../media/image2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hyperlink" Target="https://www.fdic.gov/revised-procedures-processing-fdi-applications.pdf" TargetMode="External"/><Relationship Id="rId4" Type="http://schemas.openxmlformats.org/officeDocument/2006/relationships/hyperlink" Target="https://control.continuity.net/consoles/reg_advisor/140578" TargetMode="External"/><Relationship Id="rId5" Type="http://schemas.openxmlformats.org/officeDocument/2006/relationships/image" Target="../media/image22.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hyperlink" Target="https://www.federalregister.gov/d/2026-17307" TargetMode="External"/><Relationship Id="rId4" Type="http://schemas.openxmlformats.org/officeDocument/2006/relationships/hyperlink" Target="https://control.continuity.net/consoles/reg_advisor/140616" TargetMode="External"/><Relationship Id="rId5" Type="http://schemas.openxmlformats.org/officeDocument/2006/relationships/image" Target="../media/image22.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hyperlink" Target="https://www.fdic.gov/news/financial-institution-letters/2026/supervisory-relief-help-financial-institutions-and-9" TargetMode="External"/><Relationship Id="rId4" Type="http://schemas.openxmlformats.org/officeDocument/2006/relationships/hyperlink" Target="https://control.continuity.net/consoles/reg_advisor/140535" TargetMode="External"/><Relationship Id="rId9" Type="http://schemas.openxmlformats.org/officeDocument/2006/relationships/image" Target="../media/image22.png"/><Relationship Id="rId5" Type="http://schemas.openxmlformats.org/officeDocument/2006/relationships/hyperlink" Target="https://www.fdic.gov/news/financial-institution-letters/2026/supervisory-relief-help-financial-institutions-and-11" TargetMode="External"/><Relationship Id="rId6" Type="http://schemas.openxmlformats.org/officeDocument/2006/relationships/hyperlink" Target="https://control.continuity.net/consoles/reg_advisor/140584" TargetMode="External"/><Relationship Id="rId7" Type="http://schemas.openxmlformats.org/officeDocument/2006/relationships/hyperlink" Target="https://www.fdic.gov/news/financial-institution-letters/2026/supervisory-relief-help-financial-institutions-and-10" TargetMode="External"/><Relationship Id="rId8" Type="http://schemas.openxmlformats.org/officeDocument/2006/relationships/hyperlink" Target="https://control.continuity.net/consoles/reg_advisor/140583"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3" Type="http://schemas.openxmlformats.org/officeDocument/2006/relationships/hyperlink" Target="https://www.federalregister.gov/documents/2026/08/14/2026-16576/beneficial-ownership-information-reporting-requirement-revision" TargetMode="External"/><Relationship Id="rId4" Type="http://schemas.openxmlformats.org/officeDocument/2006/relationships/image" Target="../media/image22.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 Id="rId3" Type="http://schemas.openxmlformats.org/officeDocument/2006/relationships/hyperlink" Target="https://www.federalregister.gov/d/2026-17865" TargetMode="External"/><Relationship Id="rId4" Type="http://schemas.openxmlformats.org/officeDocument/2006/relationships/image" Target="../media/image22.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 Id="rId3" Type="http://schemas.openxmlformats.org/officeDocument/2006/relationships/hyperlink" Target="https://www.federalregister.gov/d/2026-17823" TargetMode="External"/><Relationship Id="rId4" Type="http://schemas.openxmlformats.org/officeDocument/2006/relationships/image" Target="../media/image22.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 Id="rId3" Type="http://schemas.openxmlformats.org/officeDocument/2006/relationships/hyperlink" Target="https://support.continuity.net/hc/en-us/articles/30019123718940-RegAdvisor-Pro-Overview-Scope-and-Process" TargetMode="External"/><Relationship Id="rId4" Type="http://schemas.openxmlformats.org/officeDocument/2006/relationships/image" Target="../media/image22.png"/><Relationship Id="rId9" Type="http://schemas.openxmlformats.org/officeDocument/2006/relationships/hyperlink" Target="https://www.federalregister.gov/d/2026-15777" TargetMode="External"/><Relationship Id="rId5" Type="http://schemas.openxmlformats.org/officeDocument/2006/relationships/hyperlink" Target="https://www.federalregister.gov/d/2026-17822" TargetMode="External"/><Relationship Id="rId6" Type="http://schemas.openxmlformats.org/officeDocument/2006/relationships/hyperlink" Target="https://www.federalregister.gov/d/2026-17822" TargetMode="External"/><Relationship Id="rId7" Type="http://schemas.openxmlformats.org/officeDocument/2006/relationships/hyperlink" Target="https://www.federalregister.gov/d/2026-17822" TargetMode="External"/><Relationship Id="rId8" Type="http://schemas.openxmlformats.org/officeDocument/2006/relationships/hyperlink" Target="https://www.federalregister.gov/d/2026-17871" TargetMode="External"/><Relationship Id="rId11" Type="http://schemas.openxmlformats.org/officeDocument/2006/relationships/hyperlink" Target="https://www.federalregister.gov/d/2026-15777" TargetMode="External"/><Relationship Id="rId10" Type="http://schemas.openxmlformats.org/officeDocument/2006/relationships/hyperlink" Target="https://www.federalregister.gov/d/2026-15777" TargetMode="External"/><Relationship Id="rId12" Type="http://schemas.openxmlformats.org/officeDocument/2006/relationships/hyperlink" Target="https://www.federalregister.gov/d/2026-15774" TargetMode="Externa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 Id="rId3" Type="http://schemas.openxmlformats.org/officeDocument/2006/relationships/hyperlink" Target="https://support.continuity.net/hc/en-us/articles/30019123718940-RegAdvisor-Pro-Overview-Scope-and-Process" TargetMode="External"/><Relationship Id="rId4" Type="http://schemas.openxmlformats.org/officeDocument/2006/relationships/image" Target="../media/image22.png"/><Relationship Id="rId9" Type="http://schemas.openxmlformats.org/officeDocument/2006/relationships/hyperlink" Target="https://www.federalregister.gov/d/2026-16454" TargetMode="External"/><Relationship Id="rId5" Type="http://schemas.openxmlformats.org/officeDocument/2006/relationships/hyperlink" Target="https://www.federalregister.gov/d/2026-15867" TargetMode="External"/><Relationship Id="rId6" Type="http://schemas.openxmlformats.org/officeDocument/2006/relationships/hyperlink" Target="https://www.federalregister.gov/d/2026-15995" TargetMode="External"/><Relationship Id="rId7" Type="http://schemas.openxmlformats.org/officeDocument/2006/relationships/hyperlink" Target="https://www.federalregister.gov/d/2026-15995" TargetMode="External"/><Relationship Id="rId8" Type="http://schemas.openxmlformats.org/officeDocument/2006/relationships/hyperlink" Target="https://www.federalregister.gov/d/2026-15995" TargetMode="External"/><Relationship Id="rId10" Type="http://schemas.openxmlformats.org/officeDocument/2006/relationships/hyperlink" Target="https://www.federalregister.gov/d/2026-16796"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41.xml"/><Relationship Id="rId3" Type="http://schemas.openxmlformats.org/officeDocument/2006/relationships/hyperlink" Target="https://support.continuity.net/hc/en-us/articles/29045364809628-Regulatory-Compliance-Calendar" TargetMode="External"/><Relationship Id="rId4" Type="http://schemas.openxmlformats.org/officeDocument/2006/relationships/image" Target="../media/image22.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 Id="rId3" Type="http://schemas.openxmlformats.org/officeDocument/2006/relationships/image" Target="../media/image22.png"/><Relationship Id="rId4" Type="http://schemas.openxmlformats.org/officeDocument/2006/relationships/hyperlink" Target="https://www.federalregister.gov/documents/2026/08/14/2026-16576/beneficial-ownership-information-reporting-requirement-revision" TargetMode="External"/><Relationship Id="rId5" Type="http://schemas.openxmlformats.org/officeDocument/2006/relationships/hyperlink" Target="https://control.continuity.net/consoles/reg_advisor/140602" TargetMode="External"/><Relationship Id="rId6" Type="http://schemas.openxmlformats.org/officeDocument/2006/relationships/hyperlink" Target="https://control.continuity.net/consoles/reg_advisor/140602" TargetMode="External"/><Relationship Id="rId7" Type="http://schemas.openxmlformats.org/officeDocument/2006/relationships/hyperlink" Target="https://control.continuity.net/consoles/reg_advisor/140604" TargetMode="Externa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 Id="rId3" Type="http://schemas.openxmlformats.org/officeDocument/2006/relationships/image" Target="../media/image22.png"/><Relationship Id="rId4" Type="http://schemas.openxmlformats.org/officeDocument/2006/relationships/hyperlink" Target="https://www.federalregister.gov/d/2026-17865" TargetMode="External"/><Relationship Id="rId5" Type="http://schemas.openxmlformats.org/officeDocument/2006/relationships/hyperlink" Target="https://control.continuity.net/consoles/reg_advisor/140537" TargetMode="External"/><Relationship Id="rId6" Type="http://schemas.openxmlformats.org/officeDocument/2006/relationships/hyperlink" Target="https://control.continuity.net/consoles/reg_advisor/140540" TargetMode="External"/><Relationship Id="rId7" Type="http://schemas.openxmlformats.org/officeDocument/2006/relationships/hyperlink" Target="https://control.continuity.net/consoles/reg_advisor/140542" TargetMode="Externa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 Id="rId3" Type="http://schemas.openxmlformats.org/officeDocument/2006/relationships/image" Target="../media/image22.png"/><Relationship Id="rId4" Type="http://schemas.openxmlformats.org/officeDocument/2006/relationships/hyperlink" Target="https://control.continuity.net/consoles/reg_advisor/140536" TargetMode="External"/><Relationship Id="rId5" Type="http://schemas.openxmlformats.org/officeDocument/2006/relationships/hyperlink" Target="https://control.continuity.net/consoles/reg_advisor/140538" TargetMode="External"/><Relationship Id="rId6" Type="http://schemas.openxmlformats.org/officeDocument/2006/relationships/hyperlink" Target="https://control.continuity.net/consoles/reg_advisor/140546" TargetMode="External"/><Relationship Id="rId7" Type="http://schemas.openxmlformats.org/officeDocument/2006/relationships/hyperlink" Target="https://control.continuity.net/consoles/reg_advisor/140541" TargetMode="Externa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 Id="rId3" Type="http://schemas.openxmlformats.org/officeDocument/2006/relationships/image" Target="../media/image22.png"/><Relationship Id="rId4" Type="http://schemas.openxmlformats.org/officeDocument/2006/relationships/hyperlink" Target="https://control.continuity.net/consoles/reg_advisor/140539" TargetMode="External"/><Relationship Id="rId5" Type="http://schemas.openxmlformats.org/officeDocument/2006/relationships/hyperlink" Target="https://control.continuity.net/consoles/reg_advisor/140476" TargetMode="External"/><Relationship Id="rId6" Type="http://schemas.openxmlformats.org/officeDocument/2006/relationships/hyperlink" Target="https://control.continuity.net/consoles/reg_advisor/138627" TargetMode="External"/><Relationship Id="rId7" Type="http://schemas.openxmlformats.org/officeDocument/2006/relationships/hyperlink" Target="https://control.continuity.net/consoles/reg_advisor/138626" TargetMode="Externa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46.xml"/><Relationship Id="rId3" Type="http://schemas.openxmlformats.org/officeDocument/2006/relationships/image" Target="../media/image22.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Relationship Id="rId3" Type="http://schemas.openxmlformats.org/officeDocument/2006/relationships/hyperlink" Target="https://support.continuity.net/hc/en-us/articles/30019122350748-August-2026-New-Dynamic-To-Do-Due-Dates-Recurrence-Pattern-for-ToDo-Schedule-Distribution-in-RegControls-Product-Release-Notes" TargetMode="External"/><Relationship Id="rId4" Type="http://schemas.openxmlformats.org/officeDocument/2006/relationships/hyperlink" Target="https://support.continuity.net/hc/en-us/articles/29045404098972-Adjusting-a-ToDo-s-schedule" TargetMode="External"/><Relationship Id="rId5" Type="http://schemas.openxmlformats.org/officeDocument/2006/relationships/image" Target="../media/image22.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Relationship Id="rId3" Type="http://schemas.openxmlformats.org/officeDocument/2006/relationships/hyperlink" Target="https://support.continuity.net/hc/en-us/articles/30019123718940-RegAdvisor-Pro-Overview-Scope-and-Process" TargetMode="External"/><Relationship Id="rId4" Type="http://schemas.openxmlformats.org/officeDocument/2006/relationships/image" Target="../media/image22.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Relationship Id="rId3" Type="http://schemas.openxmlformats.org/officeDocument/2006/relationships/image" Target="../media/image22.png"/><Relationship Id="rId4" Type="http://schemas.openxmlformats.org/officeDocument/2006/relationships/image" Target="../media/image30.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50.xml"/><Relationship Id="rId3" Type="http://schemas.openxmlformats.org/officeDocument/2006/relationships/image" Target="../media/image22.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1.xml"/><Relationship Id="rId3" Type="http://schemas.openxmlformats.org/officeDocument/2006/relationships/hyperlink" Target="https://support.continuity.net/hc/en-us/sections/29045387434652-RegAdvisor-Pro-Briefings" TargetMode="External"/><Relationship Id="rId4" Type="http://schemas.openxmlformats.org/officeDocument/2006/relationships/hyperlink" Target="https://support.continuity.net/hc/en-us/articles/29045431116188-Q2-2026-RegAdvisor-Pro-Briefing" TargetMode="External"/><Relationship Id="rId9" Type="http://schemas.openxmlformats.org/officeDocument/2006/relationships/hyperlink" Target="https://support.continuity.net/hc/en-us/articles/30019059748636-RegBite-Commercial-Real-Estate-Lending-Credit-Unions" TargetMode="External"/><Relationship Id="rId5" Type="http://schemas.openxmlformats.org/officeDocument/2006/relationships/hyperlink" Target="https://support.continuity.net/hc/en-us/sections/29045336906524-RegFacts-Briefings" TargetMode="External"/><Relationship Id="rId6" Type="http://schemas.openxmlformats.org/officeDocument/2006/relationships/hyperlink" Target="https://support.continuity.net/hc/en-us/articles/30019060348828-July-2026-RegFacts-Briefing" TargetMode="External"/><Relationship Id="rId7" Type="http://schemas.openxmlformats.org/officeDocument/2006/relationships/hyperlink" Target="https://support.continuity.net/hc/en-us/sections/29045336971932-RegBites" TargetMode="External"/><Relationship Id="rId8" Type="http://schemas.openxmlformats.org/officeDocument/2006/relationships/hyperlink" Target="https://support.continuity.net/hc/en-us/articles/30019120845340-RegBite-Supervisory-LTV-Banks" TargetMode="External"/><Relationship Id="rId10"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1" name="Shape 441"/>
        <p:cNvGrpSpPr/>
        <p:nvPr/>
      </p:nvGrpSpPr>
      <p:grpSpPr>
        <a:xfrm>
          <a:off x="0" y="0"/>
          <a:ext cx="0" cy="0"/>
          <a:chOff x="0" y="0"/>
          <a:chExt cx="0" cy="0"/>
        </a:xfrm>
      </p:grpSpPr>
      <p:sp>
        <p:nvSpPr>
          <p:cNvPr id="442" name="Google Shape;442;p54"/>
          <p:cNvSpPr txBox="1"/>
          <p:nvPr>
            <p:ph type="ctrTitle"/>
          </p:nvPr>
        </p:nvSpPr>
        <p:spPr>
          <a:xfrm>
            <a:off x="573471" y="1313566"/>
            <a:ext cx="4121400" cy="1339800"/>
          </a:xfrm>
          <a:prstGeom prst="rect">
            <a:avLst/>
          </a:prstGeom>
          <a:noFill/>
          <a:ln>
            <a:noFill/>
          </a:ln>
        </p:spPr>
        <p:txBody>
          <a:bodyPr anchorCtr="0" anchor="t" bIns="25700" lIns="51425" spcFirstLastPara="1" rIns="51425" wrap="square" tIns="25700">
            <a:normAutofit fontScale="90000"/>
          </a:bodyPr>
          <a:lstStyle/>
          <a:p>
            <a:pPr indent="0" lvl="0" marL="0" rtl="0" algn="l">
              <a:lnSpc>
                <a:spcPct val="100000"/>
              </a:lnSpc>
              <a:spcBef>
                <a:spcPts val="0"/>
              </a:spcBef>
              <a:spcAft>
                <a:spcPts val="0"/>
              </a:spcAft>
              <a:buClr>
                <a:schemeClr val="lt1"/>
              </a:buClr>
              <a:buSzPct val="75000"/>
              <a:buFont typeface="Arial"/>
              <a:buNone/>
            </a:pPr>
            <a:r>
              <a:rPr lang="en"/>
              <a:t>Compliance &amp; Risk Monthly Newsletter</a:t>
            </a:r>
            <a:endParaRPr/>
          </a:p>
        </p:txBody>
      </p:sp>
      <p:sp>
        <p:nvSpPr>
          <p:cNvPr id="443" name="Google Shape;443;p54"/>
          <p:cNvSpPr txBox="1"/>
          <p:nvPr>
            <p:ph idx="1" type="subTitle"/>
          </p:nvPr>
        </p:nvSpPr>
        <p:spPr>
          <a:xfrm>
            <a:off x="573471" y="3185958"/>
            <a:ext cx="4121400" cy="1111500"/>
          </a:xfrm>
          <a:prstGeom prst="rect">
            <a:avLst/>
          </a:prstGeom>
          <a:noFill/>
          <a:ln>
            <a:noFill/>
          </a:ln>
        </p:spPr>
        <p:txBody>
          <a:bodyPr anchorCtr="0" anchor="t" bIns="25700" lIns="51425" spcFirstLastPara="1" rIns="51425" wrap="square" tIns="25700">
            <a:normAutofit/>
          </a:bodyPr>
          <a:lstStyle/>
          <a:p>
            <a:pPr indent="0" lvl="0" marL="0" rtl="0" algn="l">
              <a:lnSpc>
                <a:spcPct val="114000"/>
              </a:lnSpc>
              <a:spcBef>
                <a:spcPts val="800"/>
              </a:spcBef>
              <a:spcAft>
                <a:spcPts val="0"/>
              </a:spcAft>
              <a:buClr>
                <a:schemeClr val="accent1"/>
              </a:buClr>
              <a:buSzPts val="2100"/>
              <a:buFont typeface="Arial"/>
              <a:buNone/>
            </a:pPr>
            <a:r>
              <a:rPr lang="en" sz="2100">
                <a:latin typeface="Poppins SemiBold"/>
                <a:ea typeface="Poppins SemiBold"/>
                <a:cs typeface="Poppins SemiBold"/>
                <a:sym typeface="Poppins SemiBold"/>
              </a:rPr>
              <a:t>August 2026</a:t>
            </a:r>
            <a:endParaRPr sz="2100">
              <a:latin typeface="Poppins SemiBold"/>
              <a:ea typeface="Poppins SemiBold"/>
              <a:cs typeface="Poppins SemiBold"/>
              <a:sym typeface="Poppins SemiBold"/>
            </a:endParaRPr>
          </a:p>
          <a:p>
            <a:pPr indent="0" lvl="0" marL="0" rtl="0" algn="l">
              <a:lnSpc>
                <a:spcPct val="90000"/>
              </a:lnSpc>
              <a:spcBef>
                <a:spcPts val="0"/>
              </a:spcBef>
              <a:spcAft>
                <a:spcPts val="0"/>
              </a:spcAft>
              <a:buClr>
                <a:srgbClr val="09BEDB"/>
              </a:buClr>
              <a:buSzPts val="600"/>
              <a:buFont typeface="Arial"/>
              <a:buNone/>
            </a:pPr>
            <a:r>
              <a:t/>
            </a:r>
            <a:endParaRPr i="1" sz="1000"/>
          </a:p>
          <a:p>
            <a:pPr indent="0" lvl="0" marL="0" rtl="0" algn="l">
              <a:lnSpc>
                <a:spcPct val="90000"/>
              </a:lnSpc>
              <a:spcBef>
                <a:spcPts val="0"/>
              </a:spcBef>
              <a:spcAft>
                <a:spcPts val="0"/>
              </a:spcAft>
              <a:buClr>
                <a:srgbClr val="09BEDB"/>
              </a:buClr>
              <a:buSzPts val="600"/>
              <a:buFont typeface="Arial"/>
              <a:buNone/>
            </a:pPr>
            <a:r>
              <a:rPr i="1" lang="en" sz="1000"/>
              <a:t>Please note: The information contained herein is confidential and proprietary to Mitratech Holdings, Inc. Information should not be shared - in whole or in part - with anyone outside the intended recipients without written permission.</a:t>
            </a:r>
            <a:endParaRPr/>
          </a:p>
        </p:txBody>
      </p:sp>
      <p:pic>
        <p:nvPicPr>
          <p:cNvPr id="444" name="Google Shape;444;p54" title="Mitratech_Continuity_Logo_White.png"/>
          <p:cNvPicPr preferRelativeResize="0"/>
          <p:nvPr/>
        </p:nvPicPr>
        <p:blipFill rotWithShape="1">
          <a:blip r:embed="rId3">
            <a:alphaModFix/>
          </a:blip>
          <a:srcRect b="0" l="0" r="0" t="0"/>
          <a:stretch/>
        </p:blipFill>
        <p:spPr>
          <a:xfrm>
            <a:off x="7201400" y="4574511"/>
            <a:ext cx="1366574" cy="1768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8" name="Shape 448"/>
        <p:cNvGrpSpPr/>
        <p:nvPr/>
      </p:nvGrpSpPr>
      <p:grpSpPr>
        <a:xfrm>
          <a:off x="0" y="0"/>
          <a:ext cx="0" cy="0"/>
          <a:chOff x="0" y="0"/>
          <a:chExt cx="0" cy="0"/>
        </a:xfrm>
      </p:grpSpPr>
      <p:sp>
        <p:nvSpPr>
          <p:cNvPr id="449" name="Google Shape;449;p55"/>
          <p:cNvSpPr txBox="1"/>
          <p:nvPr/>
        </p:nvSpPr>
        <p:spPr>
          <a:xfrm>
            <a:off x="4141611" y="1492738"/>
            <a:ext cx="4680000" cy="2508900"/>
          </a:xfrm>
          <a:prstGeom prst="rect">
            <a:avLst/>
          </a:prstGeom>
          <a:noFill/>
          <a:ln>
            <a:noFill/>
          </a:ln>
        </p:spPr>
        <p:txBody>
          <a:bodyPr anchorCtr="0" anchor="t" bIns="68575" lIns="68575" spcFirstLastPara="1" rIns="68575" wrap="square" tIns="68575">
            <a:spAutoFit/>
          </a:bodyPr>
          <a:lstStyle/>
          <a:p>
            <a:pPr indent="-285750" lvl="0" marL="450850" marR="0" rtl="0" algn="l">
              <a:lnSpc>
                <a:spcPct val="200000"/>
              </a:lnSpc>
              <a:spcBef>
                <a:spcPts val="0"/>
              </a:spcBef>
              <a:spcAft>
                <a:spcPts val="0"/>
              </a:spcAft>
              <a:buClr>
                <a:schemeClr val="accent1"/>
              </a:buClr>
              <a:buSzPts val="800"/>
              <a:buFont typeface="Arial"/>
              <a:buChar char="•"/>
            </a:pPr>
            <a:r>
              <a:rPr lang="en">
                <a:solidFill>
                  <a:schemeClr val="lt1"/>
                </a:solidFill>
                <a:latin typeface="Poppins"/>
                <a:ea typeface="Poppins"/>
                <a:cs typeface="Poppins"/>
                <a:sym typeface="Poppins"/>
              </a:rPr>
              <a:t>Focus of the Month</a:t>
            </a:r>
            <a:endParaRPr>
              <a:solidFill>
                <a:schemeClr val="lt1"/>
              </a:solidFill>
              <a:latin typeface="Poppins"/>
              <a:ea typeface="Poppins"/>
              <a:cs typeface="Poppins"/>
              <a:sym typeface="Poppins"/>
            </a:endParaRPr>
          </a:p>
          <a:p>
            <a:pPr indent="-285750" lvl="0" marL="450850" marR="0" rtl="0" algn="l">
              <a:lnSpc>
                <a:spcPct val="200000"/>
              </a:lnSpc>
              <a:spcBef>
                <a:spcPts val="0"/>
              </a:spcBef>
              <a:spcAft>
                <a:spcPts val="0"/>
              </a:spcAft>
              <a:buClr>
                <a:schemeClr val="accent1"/>
              </a:buClr>
              <a:buSzPts val="800"/>
              <a:buFont typeface="Arial"/>
              <a:buChar char="•"/>
            </a:pPr>
            <a:r>
              <a:rPr lang="en">
                <a:solidFill>
                  <a:schemeClr val="lt1"/>
                </a:solidFill>
                <a:latin typeface="Poppins"/>
                <a:ea typeface="Poppins"/>
                <a:cs typeface="Poppins"/>
                <a:sym typeface="Poppins"/>
              </a:rPr>
              <a:t>Regulatory Updates</a:t>
            </a:r>
            <a:endParaRPr>
              <a:solidFill>
                <a:schemeClr val="lt1"/>
              </a:solidFill>
              <a:latin typeface="Poppins"/>
              <a:ea typeface="Poppins"/>
              <a:cs typeface="Poppins"/>
              <a:sym typeface="Poppins"/>
            </a:endParaRPr>
          </a:p>
          <a:p>
            <a:pPr indent="-285750" lvl="0" marL="450850" marR="0" rtl="0" algn="l">
              <a:lnSpc>
                <a:spcPct val="200000"/>
              </a:lnSpc>
              <a:spcBef>
                <a:spcPts val="0"/>
              </a:spcBef>
              <a:spcAft>
                <a:spcPts val="0"/>
              </a:spcAft>
              <a:buClr>
                <a:schemeClr val="accent1"/>
              </a:buClr>
              <a:buSzPts val="800"/>
              <a:buFont typeface="Arial"/>
              <a:buChar char="•"/>
            </a:pPr>
            <a:r>
              <a:rPr lang="en">
                <a:solidFill>
                  <a:schemeClr val="lt1"/>
                </a:solidFill>
                <a:latin typeface="Poppins"/>
                <a:ea typeface="Poppins"/>
                <a:cs typeface="Poppins"/>
                <a:sym typeface="Poppins"/>
              </a:rPr>
              <a:t>Compliance Calendar</a:t>
            </a:r>
            <a:endParaRPr>
              <a:solidFill>
                <a:schemeClr val="lt1"/>
              </a:solidFill>
              <a:latin typeface="Poppins"/>
              <a:ea typeface="Poppins"/>
              <a:cs typeface="Poppins"/>
              <a:sym typeface="Poppins"/>
            </a:endParaRPr>
          </a:p>
          <a:p>
            <a:pPr indent="-285750" lvl="0" marL="450850" marR="0" rtl="0" algn="l">
              <a:lnSpc>
                <a:spcPct val="200000"/>
              </a:lnSpc>
              <a:spcBef>
                <a:spcPts val="0"/>
              </a:spcBef>
              <a:spcAft>
                <a:spcPts val="0"/>
              </a:spcAft>
              <a:buClr>
                <a:schemeClr val="accent1"/>
              </a:buClr>
              <a:buSzPts val="800"/>
              <a:buFont typeface="Arial"/>
              <a:buChar char="•"/>
            </a:pPr>
            <a:r>
              <a:rPr lang="en">
                <a:solidFill>
                  <a:schemeClr val="lt1"/>
                </a:solidFill>
                <a:latin typeface="Poppins"/>
                <a:ea typeface="Poppins"/>
                <a:cs typeface="Poppins"/>
                <a:sym typeface="Poppins"/>
              </a:rPr>
              <a:t>Product Updates</a:t>
            </a:r>
            <a:endParaRPr>
              <a:solidFill>
                <a:schemeClr val="lt1"/>
              </a:solidFill>
              <a:latin typeface="Poppins"/>
              <a:ea typeface="Poppins"/>
              <a:cs typeface="Poppins"/>
              <a:sym typeface="Poppins"/>
            </a:endParaRPr>
          </a:p>
          <a:p>
            <a:pPr indent="-285750" lvl="0" marL="450850" marR="0" rtl="0" algn="l">
              <a:lnSpc>
                <a:spcPct val="200000"/>
              </a:lnSpc>
              <a:spcBef>
                <a:spcPts val="0"/>
              </a:spcBef>
              <a:spcAft>
                <a:spcPts val="0"/>
              </a:spcAft>
              <a:buClr>
                <a:schemeClr val="accent1"/>
              </a:buClr>
              <a:buSzPts val="800"/>
              <a:buFont typeface="Arial"/>
              <a:buChar char="•"/>
            </a:pPr>
            <a:r>
              <a:rPr lang="en">
                <a:solidFill>
                  <a:schemeClr val="lt1"/>
                </a:solidFill>
                <a:latin typeface="Poppins"/>
                <a:ea typeface="Poppins"/>
                <a:cs typeface="Poppins"/>
                <a:sym typeface="Poppins"/>
              </a:rPr>
              <a:t>Recommended Actions</a:t>
            </a:r>
            <a:endParaRPr>
              <a:solidFill>
                <a:schemeClr val="lt1"/>
              </a:solidFill>
              <a:latin typeface="Poppins"/>
              <a:ea typeface="Poppins"/>
              <a:cs typeface="Poppins"/>
              <a:sym typeface="Poppins"/>
            </a:endParaRPr>
          </a:p>
          <a:p>
            <a:pPr indent="-285750" lvl="0" marL="450850" marR="0" rtl="0" algn="l">
              <a:lnSpc>
                <a:spcPct val="200000"/>
              </a:lnSpc>
              <a:spcBef>
                <a:spcPts val="0"/>
              </a:spcBef>
              <a:spcAft>
                <a:spcPts val="0"/>
              </a:spcAft>
              <a:buClr>
                <a:schemeClr val="accent1"/>
              </a:buClr>
              <a:buSzPts val="800"/>
              <a:buFont typeface="Arial"/>
              <a:buChar char="•"/>
            </a:pPr>
            <a:r>
              <a:rPr lang="en">
                <a:solidFill>
                  <a:schemeClr val="lt1"/>
                </a:solidFill>
                <a:latin typeface="Poppins"/>
                <a:ea typeface="Poppins"/>
                <a:cs typeface="Poppins"/>
                <a:sym typeface="Poppins"/>
              </a:rPr>
              <a:t>Mitratech News</a:t>
            </a:r>
            <a:endParaRPr>
              <a:solidFill>
                <a:schemeClr val="lt1"/>
              </a:solidFill>
              <a:latin typeface="Poppins"/>
              <a:ea typeface="Poppins"/>
              <a:cs typeface="Poppins"/>
              <a:sym typeface="Poppins"/>
            </a:endParaRPr>
          </a:p>
        </p:txBody>
      </p:sp>
      <p:sp>
        <p:nvSpPr>
          <p:cNvPr id="450" name="Google Shape;450;p55"/>
          <p:cNvSpPr txBox="1"/>
          <p:nvPr/>
        </p:nvSpPr>
        <p:spPr>
          <a:xfrm>
            <a:off x="953470" y="1479698"/>
            <a:ext cx="2207400" cy="10929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3000"/>
              <a:buFont typeface="Arial"/>
              <a:buNone/>
            </a:pPr>
            <a:r>
              <a:rPr b="1" lang="en" sz="2900">
                <a:solidFill>
                  <a:srgbClr val="FFFFFF"/>
                </a:solidFill>
                <a:latin typeface="Poppins SemiBold"/>
                <a:ea typeface="Poppins SemiBold"/>
                <a:cs typeface="Poppins SemiBold"/>
                <a:sym typeface="Poppins SemiBold"/>
              </a:rPr>
              <a:t>Contents</a:t>
            </a:r>
            <a:endParaRPr b="1" i="0" sz="2900" u="none" cap="none" strike="noStrike">
              <a:solidFill>
                <a:srgbClr val="FFFFFF"/>
              </a:solidFill>
              <a:latin typeface="Poppins SemiBold"/>
              <a:ea typeface="Poppins SemiBold"/>
              <a:cs typeface="Poppins SemiBold"/>
              <a:sym typeface="Poppins SemiBold"/>
            </a:endParaRPr>
          </a:p>
        </p:txBody>
      </p:sp>
      <p:cxnSp>
        <p:nvCxnSpPr>
          <p:cNvPr id="451" name="Google Shape;451;p55"/>
          <p:cNvCxnSpPr/>
          <p:nvPr/>
        </p:nvCxnSpPr>
        <p:spPr>
          <a:xfrm>
            <a:off x="3651250" y="1291850"/>
            <a:ext cx="0" cy="2902800"/>
          </a:xfrm>
          <a:prstGeom prst="straightConnector1">
            <a:avLst/>
          </a:prstGeom>
          <a:noFill/>
          <a:ln cap="flat" cmpd="sng" w="9525">
            <a:solidFill>
              <a:schemeClr val="lt1"/>
            </a:solidFill>
            <a:prstDash val="solid"/>
            <a:round/>
            <a:headEnd len="sm" w="sm" type="none"/>
            <a:tailEnd len="sm" w="sm" type="none"/>
          </a:ln>
        </p:spPr>
      </p:cxnSp>
      <p:pic>
        <p:nvPicPr>
          <p:cNvPr id="452" name="Google Shape;452;p55" title="Mitratech_Continuity_Logo_White.png"/>
          <p:cNvPicPr preferRelativeResize="0"/>
          <p:nvPr/>
        </p:nvPicPr>
        <p:blipFill rotWithShape="1">
          <a:blip r:embed="rId3">
            <a:alphaModFix/>
          </a:blip>
          <a:srcRect b="0" l="0" r="0" t="0"/>
          <a:stretch/>
        </p:blipFill>
        <p:spPr>
          <a:xfrm>
            <a:off x="7201400" y="4574511"/>
            <a:ext cx="1366574" cy="1768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6" name="Shape 456"/>
        <p:cNvGrpSpPr/>
        <p:nvPr/>
      </p:nvGrpSpPr>
      <p:grpSpPr>
        <a:xfrm>
          <a:off x="0" y="0"/>
          <a:ext cx="0" cy="0"/>
          <a:chOff x="0" y="0"/>
          <a:chExt cx="0" cy="0"/>
        </a:xfrm>
      </p:grpSpPr>
      <p:sp>
        <p:nvSpPr>
          <p:cNvPr id="457" name="Google Shape;457;p56"/>
          <p:cNvSpPr txBox="1"/>
          <p:nvPr>
            <p:ph idx="4294967295" type="title"/>
          </p:nvPr>
        </p:nvSpPr>
        <p:spPr>
          <a:xfrm>
            <a:off x="408493" y="1008823"/>
            <a:ext cx="8284500" cy="4935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lt1"/>
              </a:buClr>
              <a:buSzPts val="3300"/>
              <a:buFont typeface="Poppins SemiBold"/>
              <a:buNone/>
            </a:pPr>
            <a:r>
              <a:rPr lang="en">
                <a:solidFill>
                  <a:schemeClr val="lt1"/>
                </a:solidFill>
              </a:rPr>
              <a:t>Focus of the Month</a:t>
            </a:r>
            <a:endParaRPr>
              <a:solidFill>
                <a:schemeClr val="lt1"/>
              </a:solidFill>
            </a:endParaRPr>
          </a:p>
        </p:txBody>
      </p:sp>
      <p:sp>
        <p:nvSpPr>
          <p:cNvPr id="458" name="Google Shape;458;p56"/>
          <p:cNvSpPr txBox="1"/>
          <p:nvPr>
            <p:ph idx="4294967295" type="body"/>
          </p:nvPr>
        </p:nvSpPr>
        <p:spPr>
          <a:xfrm>
            <a:off x="408500" y="1502325"/>
            <a:ext cx="8284500" cy="3114900"/>
          </a:xfrm>
          <a:prstGeom prst="rect">
            <a:avLst/>
          </a:prstGeom>
          <a:noFill/>
          <a:ln>
            <a:noFill/>
          </a:ln>
        </p:spPr>
        <p:txBody>
          <a:bodyPr anchorCtr="0" anchor="t" bIns="34275" lIns="68575" spcFirstLastPara="1" rIns="68575" wrap="square" tIns="34275">
            <a:normAutofit lnSpcReduction="20000"/>
          </a:bodyPr>
          <a:lstStyle/>
          <a:p>
            <a:pPr indent="0" lvl="0" marL="0" rtl="0" algn="l">
              <a:lnSpc>
                <a:spcPct val="115000"/>
              </a:lnSpc>
              <a:spcBef>
                <a:spcPts val="0"/>
              </a:spcBef>
              <a:spcAft>
                <a:spcPts val="0"/>
              </a:spcAft>
              <a:buNone/>
            </a:pPr>
            <a:r>
              <a:rPr b="1" lang="en" sz="1700" u="sng">
                <a:solidFill>
                  <a:schemeClr val="accent1"/>
                </a:solidFill>
                <a:latin typeface="Poppins"/>
                <a:ea typeface="Poppins"/>
                <a:cs typeface="Poppins"/>
                <a:sym typeface="Poppins"/>
                <a:hlinkClick r:id="rId3">
                  <a:extLst>
                    <a:ext uri="{A12FA001-AC4F-418D-AE19-62706E023703}">
                      <ahyp:hlinkClr val="tx"/>
                    </a:ext>
                  </a:extLst>
                </a:hlinkClick>
              </a:rPr>
              <a:t>21St Century Road to Housing Act</a:t>
            </a:r>
            <a:endParaRPr sz="1300">
              <a:solidFill>
                <a:schemeClr val="accent1"/>
              </a:solidFill>
              <a:latin typeface="Poppins"/>
              <a:ea typeface="Poppins"/>
              <a:cs typeface="Poppins"/>
              <a:sym typeface="Poppins"/>
            </a:endParaRPr>
          </a:p>
          <a:p>
            <a:pPr indent="-323850" lvl="0" marL="457200" rtl="0" algn="l">
              <a:lnSpc>
                <a:spcPct val="100000"/>
              </a:lnSpc>
              <a:spcBef>
                <a:spcPts val="1800"/>
              </a:spcBef>
              <a:spcAft>
                <a:spcPts val="0"/>
              </a:spcAft>
              <a:buSzPts val="1500"/>
              <a:buFont typeface="Poppins"/>
              <a:buChar char="●"/>
            </a:pPr>
            <a:r>
              <a:rPr lang="en" sz="1500">
                <a:solidFill>
                  <a:schemeClr val="lt1"/>
                </a:solidFill>
                <a:latin typeface="Poppins"/>
                <a:ea typeface="Poppins"/>
                <a:cs typeface="Poppins"/>
                <a:sym typeface="Poppins"/>
              </a:rPr>
              <a:t>The 21st Century Road to Housing Act (2026 Housing Act) became law on July 11, 2026. The following provisions became effective immediately:</a:t>
            </a:r>
            <a:endParaRPr sz="1500">
              <a:solidFill>
                <a:schemeClr val="lt1"/>
              </a:solidFill>
              <a:latin typeface="Poppins"/>
              <a:ea typeface="Poppins"/>
              <a:cs typeface="Poppins"/>
              <a:sym typeface="Poppins"/>
            </a:endParaRPr>
          </a:p>
          <a:p>
            <a:pPr indent="-323850" lvl="1" marL="914400" rtl="0" algn="l">
              <a:lnSpc>
                <a:spcPct val="115000"/>
              </a:lnSpc>
              <a:spcBef>
                <a:spcPts val="0"/>
              </a:spcBef>
              <a:spcAft>
                <a:spcPts val="0"/>
              </a:spcAft>
              <a:buSzPts val="1500"/>
              <a:buFont typeface="Poppins"/>
              <a:buChar char="○"/>
            </a:pPr>
            <a:r>
              <a:rPr lang="en" sz="1500" u="sng">
                <a:solidFill>
                  <a:schemeClr val="accent1"/>
                </a:solidFill>
                <a:latin typeface="Poppins"/>
                <a:ea typeface="Poppins"/>
                <a:cs typeface="Poppins"/>
                <a:sym typeface="Poppins"/>
                <a:hlinkClick r:id="rId4">
                  <a:extLst>
                    <a:ext uri="{A12FA001-AC4F-418D-AE19-62706E023703}">
                      <ahyp:hlinkClr val="tx"/>
                    </a:ext>
                  </a:extLst>
                </a:hlinkClick>
              </a:rPr>
              <a:t>FCU Board Meetings</a:t>
            </a:r>
            <a:r>
              <a:rPr lang="en" sz="1500">
                <a:solidFill>
                  <a:schemeClr val="lt1"/>
                </a:solidFill>
                <a:latin typeface="Poppins"/>
                <a:ea typeface="Poppins"/>
                <a:cs typeface="Poppins"/>
                <a:sym typeface="Poppins"/>
              </a:rPr>
              <a:t> - permits certain Federal credit unions to meet no less than 6 times per year.</a:t>
            </a:r>
            <a:endParaRPr sz="1500">
              <a:solidFill>
                <a:schemeClr val="lt1"/>
              </a:solidFill>
              <a:latin typeface="Poppins"/>
              <a:ea typeface="Poppins"/>
              <a:cs typeface="Poppins"/>
              <a:sym typeface="Poppins"/>
            </a:endParaRPr>
          </a:p>
          <a:p>
            <a:pPr indent="-323850" lvl="1" marL="914400" rtl="0" algn="l">
              <a:lnSpc>
                <a:spcPct val="115000"/>
              </a:lnSpc>
              <a:spcBef>
                <a:spcPts val="0"/>
              </a:spcBef>
              <a:spcAft>
                <a:spcPts val="0"/>
              </a:spcAft>
              <a:buSzPts val="1500"/>
              <a:buFont typeface="Poppins"/>
              <a:buChar char="○"/>
            </a:pPr>
            <a:r>
              <a:rPr lang="en" sz="1500" u="sng">
                <a:solidFill>
                  <a:schemeClr val="accent1"/>
                </a:solidFill>
                <a:hlinkClick r:id="rId5">
                  <a:extLst>
                    <a:ext uri="{A12FA001-AC4F-418D-AE19-62706E023703}">
                      <ahyp:hlinkClr val="tx"/>
                    </a:ext>
                  </a:extLst>
                </a:hlinkClick>
              </a:rPr>
              <a:t>FDIC-Insured Bank Exam Cycle Asset Thresholds</a:t>
            </a:r>
            <a:r>
              <a:rPr lang="en" sz="1500">
                <a:solidFill>
                  <a:schemeClr val="lt1"/>
                </a:solidFill>
                <a:latin typeface="Poppins"/>
                <a:ea typeface="Poppins"/>
                <a:cs typeface="Poppins"/>
                <a:sym typeface="Poppins"/>
              </a:rPr>
              <a:t> - increases the assets threshold from $3 billion to $6 billion for certain insured depository institutions [</a:t>
            </a:r>
            <a:r>
              <a:rPr lang="en" sz="1500">
                <a:solidFill>
                  <a:schemeClr val="lt1"/>
                </a:solidFill>
                <a:latin typeface="Poppins"/>
                <a:ea typeface="Poppins"/>
                <a:cs typeface="Poppins"/>
                <a:sym typeface="Poppins"/>
              </a:rPr>
              <a:t>(IDIs)] </a:t>
            </a:r>
            <a:r>
              <a:rPr lang="en" sz="1500">
                <a:solidFill>
                  <a:schemeClr val="lt1"/>
                </a:solidFill>
                <a:latin typeface="Poppins"/>
                <a:ea typeface="Poppins"/>
                <a:cs typeface="Poppins"/>
                <a:sym typeface="Poppins"/>
              </a:rPr>
              <a:t>that qualify for an 18</a:t>
            </a:r>
            <a:r>
              <a:rPr lang="en" sz="1500">
                <a:solidFill>
                  <a:schemeClr val="lt1"/>
                </a:solidFill>
              </a:rPr>
              <a:t>-</a:t>
            </a:r>
            <a:r>
              <a:rPr lang="en" sz="1500">
                <a:solidFill>
                  <a:schemeClr val="lt1"/>
                </a:solidFill>
                <a:latin typeface="Poppins"/>
                <a:ea typeface="Poppins"/>
                <a:cs typeface="Poppins"/>
                <a:sym typeface="Poppins"/>
              </a:rPr>
              <a:t>month exam cycle.</a:t>
            </a:r>
            <a:endParaRPr sz="1500">
              <a:solidFill>
                <a:schemeClr val="lt1"/>
              </a:solidFill>
              <a:latin typeface="Poppins"/>
              <a:ea typeface="Poppins"/>
              <a:cs typeface="Poppins"/>
              <a:sym typeface="Poppins"/>
            </a:endParaRPr>
          </a:p>
          <a:p>
            <a:pPr indent="-323850" lvl="1" marL="914400" rtl="0" algn="l">
              <a:lnSpc>
                <a:spcPct val="115000"/>
              </a:lnSpc>
              <a:spcBef>
                <a:spcPts val="0"/>
              </a:spcBef>
              <a:spcAft>
                <a:spcPts val="0"/>
              </a:spcAft>
              <a:buSzPts val="1500"/>
              <a:buFont typeface="Poppins"/>
              <a:buChar char="○"/>
            </a:pPr>
            <a:r>
              <a:rPr lang="en" sz="1500" u="sng">
                <a:solidFill>
                  <a:schemeClr val="accent1"/>
                </a:solidFill>
                <a:latin typeface="Poppins"/>
                <a:ea typeface="Poppins"/>
                <a:cs typeface="Poppins"/>
                <a:sym typeface="Poppins"/>
                <a:hlinkClick r:id="rId6">
                  <a:extLst>
                    <a:ext uri="{A12FA001-AC4F-418D-AE19-62706E023703}">
                      <ahyp:hlinkClr val="tx"/>
                    </a:ext>
                  </a:extLst>
                </a:hlinkClick>
              </a:rPr>
              <a:t>FDIC-Insured Bank Custodial and Brokered Accounts</a:t>
            </a:r>
            <a:r>
              <a:rPr lang="en" sz="1500">
                <a:solidFill>
                  <a:schemeClr val="lt1"/>
                </a:solidFill>
                <a:latin typeface="Poppins"/>
                <a:ea typeface="Poppins"/>
                <a:cs typeface="Poppins"/>
                <a:sym typeface="Poppins"/>
              </a:rPr>
              <a:t> - creates </a:t>
            </a:r>
            <a:r>
              <a:rPr lang="en" sz="1500">
                <a:solidFill>
                  <a:schemeClr val="lt1"/>
                </a:solidFill>
              </a:rPr>
              <a:t>a custodial deposit exception from the brokered deposits category for certain community banks and revises the existing thresholds for when reciprocal deposits are considered </a:t>
            </a:r>
            <a:r>
              <a:rPr i="1" lang="en" sz="1500">
                <a:solidFill>
                  <a:schemeClr val="lt1"/>
                </a:solidFill>
              </a:rPr>
              <a:t>brokered.</a:t>
            </a:r>
            <a:endParaRPr i="1" sz="1300">
              <a:solidFill>
                <a:schemeClr val="lt1"/>
              </a:solidFill>
              <a:latin typeface="Poppins"/>
              <a:ea typeface="Poppins"/>
              <a:cs typeface="Poppins"/>
              <a:sym typeface="Poppins"/>
            </a:endParaRPr>
          </a:p>
        </p:txBody>
      </p:sp>
      <p:pic>
        <p:nvPicPr>
          <p:cNvPr id="459" name="Google Shape;459;p56" title="Mitratech_Continuity_Logo_White.png"/>
          <p:cNvPicPr preferRelativeResize="0"/>
          <p:nvPr/>
        </p:nvPicPr>
        <p:blipFill rotWithShape="1">
          <a:blip r:embed="rId7">
            <a:alphaModFix/>
          </a:blip>
          <a:srcRect b="0" l="0" r="0" t="0"/>
          <a:stretch/>
        </p:blipFill>
        <p:spPr>
          <a:xfrm>
            <a:off x="7201400" y="4574511"/>
            <a:ext cx="1366574" cy="1768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3" name="Shape 463"/>
        <p:cNvGrpSpPr/>
        <p:nvPr/>
      </p:nvGrpSpPr>
      <p:grpSpPr>
        <a:xfrm>
          <a:off x="0" y="0"/>
          <a:ext cx="0" cy="0"/>
          <a:chOff x="0" y="0"/>
          <a:chExt cx="0" cy="0"/>
        </a:xfrm>
      </p:grpSpPr>
      <p:sp>
        <p:nvSpPr>
          <p:cNvPr id="464" name="Google Shape;464;p57"/>
          <p:cNvSpPr txBox="1"/>
          <p:nvPr>
            <p:ph idx="4294967295" type="title"/>
          </p:nvPr>
        </p:nvSpPr>
        <p:spPr>
          <a:xfrm>
            <a:off x="408493" y="1008823"/>
            <a:ext cx="8284500" cy="4935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lt1"/>
              </a:buClr>
              <a:buSzPts val="3300"/>
              <a:buFont typeface="Poppins SemiBold"/>
              <a:buNone/>
            </a:pPr>
            <a:r>
              <a:rPr lang="en">
                <a:solidFill>
                  <a:schemeClr val="lt1"/>
                </a:solidFill>
              </a:rPr>
              <a:t>Focus of the Month</a:t>
            </a:r>
            <a:endParaRPr>
              <a:solidFill>
                <a:schemeClr val="lt1"/>
              </a:solidFill>
            </a:endParaRPr>
          </a:p>
        </p:txBody>
      </p:sp>
      <p:sp>
        <p:nvSpPr>
          <p:cNvPr id="465" name="Google Shape;465;p57"/>
          <p:cNvSpPr txBox="1"/>
          <p:nvPr>
            <p:ph idx="4294967295" type="body"/>
          </p:nvPr>
        </p:nvSpPr>
        <p:spPr>
          <a:xfrm>
            <a:off x="408500" y="1459325"/>
            <a:ext cx="8284500" cy="3158100"/>
          </a:xfrm>
          <a:prstGeom prst="rect">
            <a:avLst/>
          </a:prstGeom>
          <a:noFill/>
          <a:ln>
            <a:noFill/>
          </a:ln>
        </p:spPr>
        <p:txBody>
          <a:bodyPr anchorCtr="0" anchor="t" bIns="34275" lIns="68575" spcFirstLastPara="1" rIns="68575" wrap="square" tIns="34275">
            <a:normAutofit lnSpcReduction="10000"/>
          </a:bodyPr>
          <a:lstStyle/>
          <a:p>
            <a:pPr indent="0" lvl="0" marL="0" rtl="0" algn="l">
              <a:spcBef>
                <a:spcPts val="0"/>
              </a:spcBef>
              <a:spcAft>
                <a:spcPts val="0"/>
              </a:spcAft>
              <a:buNone/>
            </a:pPr>
            <a:r>
              <a:rPr b="1" lang="en" sz="1800" u="sng">
                <a:solidFill>
                  <a:schemeClr val="accent1"/>
                </a:solidFill>
                <a:hlinkClick r:id="rId3">
                  <a:extLst>
                    <a:ext uri="{A12FA001-AC4F-418D-AE19-62706E023703}">
                      <ahyp:hlinkClr val="tx"/>
                    </a:ext>
                  </a:extLst>
                </a:hlinkClick>
              </a:rPr>
              <a:t>OCC/FDIC: Community Reinvestment Act</a:t>
            </a:r>
            <a:endParaRPr sz="1400">
              <a:solidFill>
                <a:schemeClr val="accent1"/>
              </a:solidFill>
            </a:endParaRPr>
          </a:p>
          <a:p>
            <a:pPr indent="-304800" lvl="0" marL="457200" rtl="0" algn="l">
              <a:lnSpc>
                <a:spcPct val="100000"/>
              </a:lnSpc>
              <a:spcBef>
                <a:spcPts val="1800"/>
              </a:spcBef>
              <a:spcAft>
                <a:spcPts val="0"/>
              </a:spcAft>
              <a:buClr>
                <a:schemeClr val="accent1"/>
              </a:buClr>
              <a:buSzPts val="1200"/>
              <a:buFont typeface="Poppins"/>
              <a:buChar char="●"/>
            </a:pPr>
            <a:r>
              <a:rPr lang="en" sz="1200">
                <a:solidFill>
                  <a:schemeClr val="lt1"/>
                </a:solidFill>
              </a:rPr>
              <a:t>The Office of the Comptroller of the Currency (OCC) and the Federal Deposit Insurance Corporation (FDIC), jointly but </a:t>
            </a:r>
            <a:r>
              <a:rPr lang="en" sz="1200">
                <a:solidFill>
                  <a:schemeClr val="lt1"/>
                </a:solidFill>
              </a:rPr>
              <a:t>with</a:t>
            </a:r>
            <a:r>
              <a:rPr lang="en" sz="1200">
                <a:solidFill>
                  <a:schemeClr val="lt1"/>
                </a:solidFill>
              </a:rPr>
              <a:t>out the Board of Governors of the Federal Reserve Board, proposed to amend their regulations that implement the Community Reinvestment Act (CRA).</a:t>
            </a:r>
            <a:endParaRPr sz="1200">
              <a:solidFill>
                <a:schemeClr val="lt1"/>
              </a:solidFill>
            </a:endParaRPr>
          </a:p>
          <a:p>
            <a:pPr indent="-304800" lvl="0" marL="457200" rtl="0" algn="l">
              <a:lnSpc>
                <a:spcPct val="100000"/>
              </a:lnSpc>
              <a:spcBef>
                <a:spcPts val="0"/>
              </a:spcBef>
              <a:spcAft>
                <a:spcPts val="0"/>
              </a:spcAft>
              <a:buClr>
                <a:schemeClr val="accent1"/>
              </a:buClr>
              <a:buSzPts val="1200"/>
              <a:buFont typeface="Poppins"/>
              <a:buChar char="●"/>
            </a:pPr>
            <a:r>
              <a:rPr lang="en" sz="1200">
                <a:solidFill>
                  <a:schemeClr val="lt1"/>
                </a:solidFill>
              </a:rPr>
              <a:t>The Proposed Rule would:</a:t>
            </a:r>
            <a:endParaRPr sz="1200">
              <a:solidFill>
                <a:schemeClr val="lt1"/>
              </a:solidFill>
            </a:endParaRPr>
          </a:p>
          <a:p>
            <a:pPr indent="-304800" lvl="1" marL="914400" rtl="0" algn="l">
              <a:lnSpc>
                <a:spcPct val="100000"/>
              </a:lnSpc>
              <a:spcBef>
                <a:spcPts val="0"/>
              </a:spcBef>
              <a:spcAft>
                <a:spcPts val="0"/>
              </a:spcAft>
              <a:buClr>
                <a:schemeClr val="accent1"/>
              </a:buClr>
              <a:buSzPts val="1200"/>
              <a:buFont typeface="Poppins"/>
              <a:buChar char="○"/>
            </a:pPr>
            <a:r>
              <a:rPr lang="en" sz="1200">
                <a:solidFill>
                  <a:schemeClr val="lt1"/>
                </a:solidFill>
              </a:rPr>
              <a:t>Retain much of the current (i.e., 1995) framework; and</a:t>
            </a:r>
            <a:endParaRPr sz="1200">
              <a:solidFill>
                <a:schemeClr val="lt1"/>
              </a:solidFill>
            </a:endParaRPr>
          </a:p>
          <a:p>
            <a:pPr indent="-304800" lvl="1" marL="914400" rtl="0" algn="l">
              <a:lnSpc>
                <a:spcPct val="100000"/>
              </a:lnSpc>
              <a:spcBef>
                <a:spcPts val="0"/>
              </a:spcBef>
              <a:spcAft>
                <a:spcPts val="0"/>
              </a:spcAft>
              <a:buClr>
                <a:schemeClr val="accent1"/>
              </a:buClr>
              <a:buSzPts val="1200"/>
              <a:buFont typeface="Poppins"/>
              <a:buChar char="○"/>
            </a:pPr>
            <a:r>
              <a:rPr lang="en" sz="1200">
                <a:solidFill>
                  <a:schemeClr val="lt1"/>
                </a:solidFill>
              </a:rPr>
              <a:t>Increase the asset thresholds used to categorize banks under the CRA as follows:</a:t>
            </a:r>
            <a:endParaRPr sz="1200">
              <a:solidFill>
                <a:schemeClr val="lt1"/>
              </a:solidFill>
            </a:endParaRPr>
          </a:p>
          <a:p>
            <a:pPr indent="0" lvl="0" marL="0" rtl="0" algn="l">
              <a:lnSpc>
                <a:spcPct val="100000"/>
              </a:lnSpc>
              <a:spcBef>
                <a:spcPts val="0"/>
              </a:spcBef>
              <a:spcAft>
                <a:spcPts val="0"/>
              </a:spcAft>
              <a:buNone/>
            </a:pPr>
            <a:r>
              <a:t/>
            </a:r>
            <a:endParaRPr sz="1200">
              <a:solidFill>
                <a:schemeClr val="lt1"/>
              </a:solidFill>
            </a:endParaRPr>
          </a:p>
          <a:p>
            <a:pPr indent="0" lvl="0" marL="0" rtl="0" algn="l">
              <a:lnSpc>
                <a:spcPct val="100000"/>
              </a:lnSpc>
              <a:spcBef>
                <a:spcPts val="0"/>
              </a:spcBef>
              <a:spcAft>
                <a:spcPts val="0"/>
              </a:spcAft>
              <a:buNone/>
            </a:pPr>
            <a:r>
              <a:t/>
            </a:r>
            <a:endParaRPr sz="1200">
              <a:solidFill>
                <a:schemeClr val="lt1"/>
              </a:solidFill>
            </a:endParaRPr>
          </a:p>
          <a:p>
            <a:pPr indent="0" lvl="0" marL="0" rtl="0" algn="l">
              <a:lnSpc>
                <a:spcPct val="100000"/>
              </a:lnSpc>
              <a:spcBef>
                <a:spcPts val="0"/>
              </a:spcBef>
              <a:spcAft>
                <a:spcPts val="0"/>
              </a:spcAft>
              <a:buNone/>
            </a:pPr>
            <a:r>
              <a:t/>
            </a:r>
            <a:endParaRPr sz="1200">
              <a:solidFill>
                <a:schemeClr val="lt1"/>
              </a:solidFill>
            </a:endParaRPr>
          </a:p>
          <a:p>
            <a:pPr indent="0" lvl="0" marL="0" rtl="0" algn="l">
              <a:lnSpc>
                <a:spcPct val="100000"/>
              </a:lnSpc>
              <a:spcBef>
                <a:spcPts val="0"/>
              </a:spcBef>
              <a:spcAft>
                <a:spcPts val="0"/>
              </a:spcAft>
              <a:buNone/>
            </a:pPr>
            <a:r>
              <a:t/>
            </a:r>
            <a:endParaRPr sz="1200">
              <a:solidFill>
                <a:schemeClr val="lt1"/>
              </a:solidFill>
            </a:endParaRPr>
          </a:p>
          <a:p>
            <a:pPr indent="0" lvl="0" marL="0" rtl="0" algn="l">
              <a:lnSpc>
                <a:spcPct val="100000"/>
              </a:lnSpc>
              <a:spcBef>
                <a:spcPts val="0"/>
              </a:spcBef>
              <a:spcAft>
                <a:spcPts val="0"/>
              </a:spcAft>
              <a:buNone/>
            </a:pPr>
            <a:r>
              <a:t/>
            </a:r>
            <a:endParaRPr sz="1200">
              <a:solidFill>
                <a:schemeClr val="lt1"/>
              </a:solidFill>
            </a:endParaRPr>
          </a:p>
          <a:p>
            <a:pPr indent="0" lvl="0" marL="0" rtl="0" algn="l">
              <a:lnSpc>
                <a:spcPct val="100000"/>
              </a:lnSpc>
              <a:spcBef>
                <a:spcPts val="0"/>
              </a:spcBef>
              <a:spcAft>
                <a:spcPts val="0"/>
              </a:spcAft>
              <a:buNone/>
            </a:pPr>
            <a:r>
              <a:t/>
            </a:r>
            <a:endParaRPr sz="1200">
              <a:solidFill>
                <a:schemeClr val="lt1"/>
              </a:solidFill>
            </a:endParaRPr>
          </a:p>
          <a:p>
            <a:pPr indent="0" lvl="0" marL="0" rtl="0" algn="l">
              <a:lnSpc>
                <a:spcPct val="100000"/>
              </a:lnSpc>
              <a:spcBef>
                <a:spcPts val="0"/>
              </a:spcBef>
              <a:spcAft>
                <a:spcPts val="0"/>
              </a:spcAft>
              <a:buNone/>
            </a:pPr>
            <a:r>
              <a:t/>
            </a:r>
            <a:endParaRPr sz="1200">
              <a:solidFill>
                <a:schemeClr val="lt1"/>
              </a:solidFill>
            </a:endParaRPr>
          </a:p>
          <a:p>
            <a:pPr indent="0" lvl="0" marL="0" rtl="0" algn="l">
              <a:lnSpc>
                <a:spcPct val="100000"/>
              </a:lnSpc>
              <a:spcBef>
                <a:spcPts val="0"/>
              </a:spcBef>
              <a:spcAft>
                <a:spcPts val="0"/>
              </a:spcAft>
              <a:buNone/>
            </a:pPr>
            <a:r>
              <a:t/>
            </a:r>
            <a:endParaRPr sz="1200">
              <a:solidFill>
                <a:schemeClr val="lt1"/>
              </a:solidFill>
            </a:endParaRPr>
          </a:p>
          <a:p>
            <a:pPr indent="-304800" lvl="0" marL="457200" rtl="0" algn="l">
              <a:lnSpc>
                <a:spcPct val="100000"/>
              </a:lnSpc>
              <a:spcBef>
                <a:spcPts val="0"/>
              </a:spcBef>
              <a:spcAft>
                <a:spcPts val="0"/>
              </a:spcAft>
              <a:buSzPts val="1200"/>
              <a:buFont typeface="Poppins"/>
              <a:buChar char="●"/>
            </a:pPr>
            <a:r>
              <a:rPr i="1" lang="en" sz="1200">
                <a:solidFill>
                  <a:schemeClr val="lt1"/>
                </a:solidFill>
              </a:rPr>
              <a:t>Check your RegAdvisor Settings to ensure that you receive this Proposed Rule Alert.</a:t>
            </a:r>
            <a:endParaRPr b="1" sz="1600">
              <a:solidFill>
                <a:schemeClr val="lt1"/>
              </a:solidFill>
            </a:endParaRPr>
          </a:p>
        </p:txBody>
      </p:sp>
      <p:pic>
        <p:nvPicPr>
          <p:cNvPr id="466" name="Google Shape;466;p57" title="Screenshot 2026-08-20 at 1.55.12 PM.png"/>
          <p:cNvPicPr preferRelativeResize="0"/>
          <p:nvPr/>
        </p:nvPicPr>
        <p:blipFill>
          <a:blip r:embed="rId4">
            <a:alphaModFix/>
          </a:blip>
          <a:stretch>
            <a:fillRect/>
          </a:stretch>
        </p:blipFill>
        <p:spPr>
          <a:xfrm>
            <a:off x="2117487" y="3038225"/>
            <a:ext cx="4909026" cy="1188225"/>
          </a:xfrm>
          <a:prstGeom prst="rect">
            <a:avLst/>
          </a:prstGeom>
          <a:noFill/>
          <a:ln>
            <a:noFill/>
          </a:ln>
        </p:spPr>
      </p:pic>
      <p:pic>
        <p:nvPicPr>
          <p:cNvPr id="467" name="Google Shape;467;p57" title="Mitratech_Continuity_Logo_White.png"/>
          <p:cNvPicPr preferRelativeResize="0"/>
          <p:nvPr/>
        </p:nvPicPr>
        <p:blipFill rotWithShape="1">
          <a:blip r:embed="rId5">
            <a:alphaModFix/>
          </a:blip>
          <a:srcRect b="0" l="0" r="0" t="0"/>
          <a:stretch/>
        </p:blipFill>
        <p:spPr>
          <a:xfrm>
            <a:off x="7201400" y="4574511"/>
            <a:ext cx="1366574" cy="1768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1" name="Shape 471"/>
        <p:cNvGrpSpPr/>
        <p:nvPr/>
      </p:nvGrpSpPr>
      <p:grpSpPr>
        <a:xfrm>
          <a:off x="0" y="0"/>
          <a:ext cx="0" cy="0"/>
          <a:chOff x="0" y="0"/>
          <a:chExt cx="0" cy="0"/>
        </a:xfrm>
      </p:grpSpPr>
      <p:sp>
        <p:nvSpPr>
          <p:cNvPr id="472" name="Google Shape;472;p58"/>
          <p:cNvSpPr txBox="1"/>
          <p:nvPr>
            <p:ph idx="4294967295" type="title"/>
          </p:nvPr>
        </p:nvSpPr>
        <p:spPr>
          <a:xfrm>
            <a:off x="408493" y="1072623"/>
            <a:ext cx="8284500" cy="493500"/>
          </a:xfrm>
          <a:prstGeom prst="rect">
            <a:avLst/>
          </a:prstGeom>
          <a:noFill/>
          <a:ln>
            <a:noFill/>
          </a:ln>
        </p:spPr>
        <p:txBody>
          <a:bodyPr anchorCtr="0" anchor="ctr" bIns="34275" lIns="68575" spcFirstLastPara="1" rIns="68575" wrap="square" tIns="34275">
            <a:normAutofit fontScale="90000"/>
          </a:bodyPr>
          <a:lstStyle/>
          <a:p>
            <a:pPr indent="0" lvl="0" marL="0" rtl="0" algn="l">
              <a:lnSpc>
                <a:spcPct val="90000"/>
              </a:lnSpc>
              <a:spcBef>
                <a:spcPts val="0"/>
              </a:spcBef>
              <a:spcAft>
                <a:spcPts val="0"/>
              </a:spcAft>
              <a:buClr>
                <a:schemeClr val="lt1"/>
              </a:buClr>
              <a:buSzPct val="100000"/>
              <a:buFont typeface="Poppins"/>
              <a:buNone/>
            </a:pPr>
            <a:r>
              <a:rPr lang="en" sz="3000">
                <a:solidFill>
                  <a:schemeClr val="lt1"/>
                </a:solidFill>
                <a:latin typeface="Poppins"/>
                <a:ea typeface="Poppins"/>
                <a:cs typeface="Poppins"/>
                <a:sym typeface="Poppins"/>
              </a:rPr>
              <a:t>Regulatory Updates - August 2026</a:t>
            </a:r>
            <a:br>
              <a:rPr lang="en" sz="3000">
                <a:solidFill>
                  <a:schemeClr val="lt1"/>
                </a:solidFill>
                <a:latin typeface="Poppins"/>
                <a:ea typeface="Poppins"/>
                <a:cs typeface="Poppins"/>
                <a:sym typeface="Poppins"/>
              </a:rPr>
            </a:br>
            <a:r>
              <a:rPr b="0" lang="en" sz="1800">
                <a:solidFill>
                  <a:schemeClr val="lt1"/>
                </a:solidFill>
                <a:latin typeface="Poppins"/>
                <a:ea typeface="Poppins"/>
                <a:cs typeface="Poppins"/>
                <a:sym typeface="Poppins"/>
              </a:rPr>
              <a:t>31 RegAdvisor </a:t>
            </a:r>
            <a:r>
              <a:rPr b="0" lang="en" sz="1800">
                <a:solidFill>
                  <a:schemeClr val="lt1"/>
                </a:solidFill>
                <a:latin typeface="Poppins"/>
                <a:ea typeface="Poppins"/>
                <a:cs typeface="Poppins"/>
                <a:sym typeface="Poppins"/>
              </a:rPr>
              <a:t>Alerts</a:t>
            </a:r>
            <a:r>
              <a:rPr b="0" lang="en" sz="1800">
                <a:solidFill>
                  <a:schemeClr val="lt1"/>
                </a:solidFill>
                <a:latin typeface="Poppins"/>
                <a:ea typeface="Poppins"/>
                <a:cs typeface="Poppins"/>
                <a:sym typeface="Poppins"/>
              </a:rPr>
              <a:t> Published</a:t>
            </a:r>
            <a:endParaRPr>
              <a:solidFill>
                <a:schemeClr val="lt1"/>
              </a:solidFill>
            </a:endParaRPr>
          </a:p>
        </p:txBody>
      </p:sp>
      <p:sp>
        <p:nvSpPr>
          <p:cNvPr id="473" name="Google Shape;473;p58"/>
          <p:cNvSpPr txBox="1"/>
          <p:nvPr>
            <p:ph idx="4294967295" type="body"/>
          </p:nvPr>
        </p:nvSpPr>
        <p:spPr>
          <a:xfrm>
            <a:off x="408500" y="1697100"/>
            <a:ext cx="8284500" cy="2920200"/>
          </a:xfrm>
          <a:prstGeom prst="rect">
            <a:avLst/>
          </a:prstGeom>
          <a:noFill/>
          <a:ln>
            <a:noFill/>
          </a:ln>
        </p:spPr>
        <p:txBody>
          <a:bodyPr anchorCtr="0" anchor="t" bIns="34275" lIns="68575" spcFirstLastPara="1" rIns="68575" wrap="square" tIns="34275">
            <a:normAutofit/>
          </a:bodyPr>
          <a:lstStyle/>
          <a:p>
            <a:pPr indent="-330200" lvl="0" marL="457200" rtl="0" algn="l">
              <a:lnSpc>
                <a:spcPct val="100000"/>
              </a:lnSpc>
              <a:spcBef>
                <a:spcPts val="0"/>
              </a:spcBef>
              <a:spcAft>
                <a:spcPts val="0"/>
              </a:spcAft>
              <a:buSzPts val="1600"/>
              <a:buChar char="●"/>
            </a:pPr>
            <a:r>
              <a:rPr lang="en" sz="1600">
                <a:solidFill>
                  <a:schemeClr val="lt1"/>
                </a:solidFill>
              </a:rPr>
              <a:t>13</a:t>
            </a:r>
            <a:r>
              <a:rPr lang="en" sz="1600">
                <a:solidFill>
                  <a:schemeClr val="lt1"/>
                </a:solidFill>
              </a:rPr>
              <a:t> Final Rule Alerts</a:t>
            </a:r>
            <a:endParaRPr sz="1600">
              <a:solidFill>
                <a:schemeClr val="lt1"/>
              </a:solidFill>
            </a:endParaRPr>
          </a:p>
          <a:p>
            <a:pPr indent="-330200" lvl="0" marL="457200" rtl="0" algn="l">
              <a:lnSpc>
                <a:spcPct val="100000"/>
              </a:lnSpc>
              <a:spcBef>
                <a:spcPts val="0"/>
              </a:spcBef>
              <a:spcAft>
                <a:spcPts val="0"/>
              </a:spcAft>
              <a:buSzPts val="1600"/>
              <a:buChar char="●"/>
            </a:pPr>
            <a:r>
              <a:rPr lang="en" sz="1600">
                <a:solidFill>
                  <a:schemeClr val="lt1"/>
                </a:solidFill>
              </a:rPr>
              <a:t>2 Action Alerts</a:t>
            </a:r>
            <a:endParaRPr sz="1600">
              <a:solidFill>
                <a:schemeClr val="lt1"/>
              </a:solidFill>
            </a:endParaRPr>
          </a:p>
          <a:p>
            <a:pPr indent="-330200" lvl="0" marL="457200" rtl="0" algn="l">
              <a:lnSpc>
                <a:spcPct val="100000"/>
              </a:lnSpc>
              <a:spcBef>
                <a:spcPts val="0"/>
              </a:spcBef>
              <a:spcAft>
                <a:spcPts val="0"/>
              </a:spcAft>
              <a:buSzPts val="1600"/>
              <a:buChar char="●"/>
            </a:pPr>
            <a:r>
              <a:rPr lang="en" sz="1600">
                <a:solidFill>
                  <a:schemeClr val="lt1"/>
                </a:solidFill>
              </a:rPr>
              <a:t>6 Proposed Rule Alerts</a:t>
            </a:r>
            <a:endParaRPr sz="1600">
              <a:solidFill>
                <a:schemeClr val="lt1"/>
              </a:solidFill>
            </a:endParaRPr>
          </a:p>
          <a:p>
            <a:pPr indent="-330200" lvl="0" marL="457200" rtl="0" algn="l">
              <a:lnSpc>
                <a:spcPct val="100000"/>
              </a:lnSpc>
              <a:spcBef>
                <a:spcPts val="0"/>
              </a:spcBef>
              <a:spcAft>
                <a:spcPts val="0"/>
              </a:spcAft>
              <a:buSzPts val="1600"/>
              <a:buChar char="●"/>
            </a:pPr>
            <a:r>
              <a:rPr lang="en" sz="1600">
                <a:solidFill>
                  <a:schemeClr val="lt1"/>
                </a:solidFill>
              </a:rPr>
              <a:t>10 Info Alerts</a:t>
            </a:r>
            <a:endParaRPr sz="1600">
              <a:solidFill>
                <a:schemeClr val="lt1"/>
              </a:solidFill>
            </a:endParaRPr>
          </a:p>
          <a:p>
            <a:pPr indent="-330200" lvl="0" marL="457200" rtl="0" algn="l">
              <a:lnSpc>
                <a:spcPct val="100000"/>
              </a:lnSpc>
              <a:spcBef>
                <a:spcPts val="0"/>
              </a:spcBef>
              <a:spcAft>
                <a:spcPts val="0"/>
              </a:spcAft>
              <a:buSzPts val="1600"/>
              <a:buChar char="●"/>
            </a:pPr>
            <a:r>
              <a:rPr lang="en" sz="1600">
                <a:solidFill>
                  <a:schemeClr val="lt1"/>
                </a:solidFill>
              </a:rPr>
              <a:t>95% compression rate (820</a:t>
            </a:r>
            <a:r>
              <a:rPr lang="en" sz="1600">
                <a:solidFill>
                  <a:schemeClr val="lt1"/>
                </a:solidFill>
              </a:rPr>
              <a:t> pages compressed to 38 pages</a:t>
            </a:r>
            <a:r>
              <a:rPr lang="en" sz="1600">
                <a:solidFill>
                  <a:schemeClr val="lt1"/>
                </a:solidFill>
              </a:rPr>
              <a:t>)</a:t>
            </a:r>
            <a:endParaRPr sz="1600">
              <a:solidFill>
                <a:schemeClr val="lt1"/>
              </a:solidFill>
            </a:endParaRPr>
          </a:p>
          <a:p>
            <a:pPr indent="0" lvl="0" marL="0" rtl="0" algn="l">
              <a:lnSpc>
                <a:spcPct val="100000"/>
              </a:lnSpc>
              <a:spcBef>
                <a:spcPts val="800"/>
              </a:spcBef>
              <a:spcAft>
                <a:spcPts val="0"/>
              </a:spcAft>
              <a:buClr>
                <a:srgbClr val="000000"/>
              </a:buClr>
              <a:buSzPts val="1400"/>
              <a:buFont typeface="Arial"/>
              <a:buNone/>
            </a:pPr>
            <a:r>
              <a:rPr lang="en" sz="1600">
                <a:solidFill>
                  <a:schemeClr val="lt1"/>
                </a:solidFill>
              </a:rPr>
              <a:t>12 State Alerts issued</a:t>
            </a:r>
            <a:endParaRPr sz="1600">
              <a:solidFill>
                <a:schemeClr val="lt1"/>
              </a:solidFill>
            </a:endParaRPr>
          </a:p>
          <a:p>
            <a:pPr indent="0" lvl="0" marL="0" rtl="0" algn="l">
              <a:lnSpc>
                <a:spcPct val="100000"/>
              </a:lnSpc>
              <a:spcBef>
                <a:spcPts val="800"/>
              </a:spcBef>
              <a:spcAft>
                <a:spcPts val="0"/>
              </a:spcAft>
              <a:buClr>
                <a:srgbClr val="000000"/>
              </a:buClr>
              <a:buSzPts val="1400"/>
              <a:buFont typeface="Arial"/>
              <a:buNone/>
            </a:pPr>
            <a:r>
              <a:rPr lang="en" sz="1600">
                <a:solidFill>
                  <a:schemeClr val="lt1"/>
                </a:solidFill>
              </a:rPr>
              <a:t>8</a:t>
            </a:r>
            <a:r>
              <a:rPr lang="en" sz="1600">
                <a:solidFill>
                  <a:schemeClr val="lt1"/>
                </a:solidFill>
              </a:rPr>
              <a:t> Enforcement Action Alerts issued.</a:t>
            </a:r>
            <a:r>
              <a:rPr lang="en" sz="1600">
                <a:solidFill>
                  <a:schemeClr val="lt1"/>
                </a:solidFill>
              </a:rPr>
              <a:t> </a:t>
            </a:r>
            <a:br>
              <a:rPr lang="en" sz="1600">
                <a:solidFill>
                  <a:schemeClr val="lt1"/>
                </a:solidFill>
              </a:rPr>
            </a:br>
            <a:r>
              <a:rPr lang="en" sz="1600">
                <a:solidFill>
                  <a:schemeClr val="lt1"/>
                </a:solidFill>
              </a:rPr>
              <a:t>Total fines of $125.4 million.</a:t>
            </a:r>
            <a:endParaRPr b="1" sz="1600">
              <a:solidFill>
                <a:schemeClr val="lt1"/>
              </a:solidFill>
            </a:endParaRPr>
          </a:p>
          <a:p>
            <a:pPr indent="0" lvl="0" marL="0" rtl="0" algn="l">
              <a:lnSpc>
                <a:spcPct val="100000"/>
              </a:lnSpc>
              <a:spcBef>
                <a:spcPts val="800"/>
              </a:spcBef>
              <a:spcAft>
                <a:spcPts val="0"/>
              </a:spcAft>
              <a:buClr>
                <a:srgbClr val="000000"/>
              </a:buClr>
              <a:buSzPts val="1400"/>
              <a:buFont typeface="Arial"/>
              <a:buNone/>
            </a:pPr>
            <a:r>
              <a:rPr lang="en" sz="1600">
                <a:solidFill>
                  <a:schemeClr val="lt1"/>
                </a:solidFill>
              </a:rPr>
              <a:t>Ask your Account Manager how to add RegAdvisor State and </a:t>
            </a:r>
            <a:br>
              <a:rPr lang="en" sz="1600">
                <a:solidFill>
                  <a:schemeClr val="lt1"/>
                </a:solidFill>
              </a:rPr>
            </a:br>
            <a:r>
              <a:rPr lang="en" sz="1600">
                <a:solidFill>
                  <a:schemeClr val="lt1"/>
                </a:solidFill>
              </a:rPr>
              <a:t>Enforcement Actions to your subscription.</a:t>
            </a:r>
            <a:endParaRPr b="1" sz="1600">
              <a:solidFill>
                <a:schemeClr val="lt1"/>
              </a:solidFill>
            </a:endParaRPr>
          </a:p>
        </p:txBody>
      </p:sp>
      <p:pic>
        <p:nvPicPr>
          <p:cNvPr id="474" name="Google Shape;474;p58" title="Mitratech_Continuity_Logo_White.png"/>
          <p:cNvPicPr preferRelativeResize="0"/>
          <p:nvPr/>
        </p:nvPicPr>
        <p:blipFill rotWithShape="1">
          <a:blip r:embed="rId3">
            <a:alphaModFix/>
          </a:blip>
          <a:srcRect b="0" l="0" r="0" t="0"/>
          <a:stretch/>
        </p:blipFill>
        <p:spPr>
          <a:xfrm>
            <a:off x="7201400" y="4574511"/>
            <a:ext cx="1366574" cy="1768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8" name="Shape 478"/>
        <p:cNvGrpSpPr/>
        <p:nvPr/>
      </p:nvGrpSpPr>
      <p:grpSpPr>
        <a:xfrm>
          <a:off x="0" y="0"/>
          <a:ext cx="0" cy="0"/>
          <a:chOff x="0" y="0"/>
          <a:chExt cx="0" cy="0"/>
        </a:xfrm>
      </p:grpSpPr>
      <p:sp>
        <p:nvSpPr>
          <p:cNvPr id="479" name="Google Shape;479;p59"/>
          <p:cNvSpPr txBox="1"/>
          <p:nvPr>
            <p:ph idx="4294967295" type="title"/>
          </p:nvPr>
        </p:nvSpPr>
        <p:spPr>
          <a:xfrm>
            <a:off x="408493" y="1072623"/>
            <a:ext cx="8284500" cy="493500"/>
          </a:xfrm>
          <a:prstGeom prst="rect">
            <a:avLst/>
          </a:prstGeom>
          <a:noFill/>
          <a:ln>
            <a:noFill/>
          </a:ln>
        </p:spPr>
        <p:txBody>
          <a:bodyPr anchorCtr="0" anchor="ctr" bIns="34275" lIns="68575" spcFirstLastPara="1" rIns="68575" wrap="square" tIns="34275">
            <a:normAutofit fontScale="90000"/>
          </a:bodyPr>
          <a:lstStyle/>
          <a:p>
            <a:pPr indent="0" lvl="0" marL="0" rtl="0" algn="l">
              <a:lnSpc>
                <a:spcPct val="90000"/>
              </a:lnSpc>
              <a:spcBef>
                <a:spcPts val="0"/>
              </a:spcBef>
              <a:spcAft>
                <a:spcPts val="0"/>
              </a:spcAft>
              <a:buClr>
                <a:schemeClr val="lt1"/>
              </a:buClr>
              <a:buSzPct val="100000"/>
              <a:buFont typeface="Poppins"/>
              <a:buNone/>
            </a:pPr>
            <a:r>
              <a:rPr lang="en" sz="3000">
                <a:solidFill>
                  <a:schemeClr val="lt1"/>
                </a:solidFill>
                <a:latin typeface="Poppins"/>
                <a:ea typeface="Poppins"/>
                <a:cs typeface="Poppins"/>
                <a:sym typeface="Poppins"/>
              </a:rPr>
              <a:t>Regulatory Updates  1/1 - 8/31/2026</a:t>
            </a:r>
            <a:br>
              <a:rPr lang="en" sz="3000">
                <a:solidFill>
                  <a:schemeClr val="lt1"/>
                </a:solidFill>
                <a:latin typeface="Poppins"/>
                <a:ea typeface="Poppins"/>
                <a:cs typeface="Poppins"/>
                <a:sym typeface="Poppins"/>
              </a:rPr>
            </a:br>
            <a:r>
              <a:rPr b="0" lang="en" sz="1800">
                <a:solidFill>
                  <a:schemeClr val="lt1"/>
                </a:solidFill>
                <a:latin typeface="Poppins"/>
                <a:ea typeface="Poppins"/>
                <a:cs typeface="Poppins"/>
                <a:sym typeface="Poppins"/>
              </a:rPr>
              <a:t>219 RegAdvisor </a:t>
            </a:r>
            <a:r>
              <a:rPr b="0" lang="en" sz="1800">
                <a:solidFill>
                  <a:schemeClr val="lt1"/>
                </a:solidFill>
                <a:latin typeface="Poppins"/>
                <a:ea typeface="Poppins"/>
                <a:cs typeface="Poppins"/>
                <a:sym typeface="Poppins"/>
              </a:rPr>
              <a:t>Alerts</a:t>
            </a:r>
            <a:r>
              <a:rPr b="0" lang="en" sz="1800">
                <a:solidFill>
                  <a:schemeClr val="lt1"/>
                </a:solidFill>
                <a:latin typeface="Poppins"/>
                <a:ea typeface="Poppins"/>
                <a:cs typeface="Poppins"/>
                <a:sym typeface="Poppins"/>
              </a:rPr>
              <a:t> Published</a:t>
            </a:r>
            <a:endParaRPr>
              <a:solidFill>
                <a:schemeClr val="lt1"/>
              </a:solidFill>
            </a:endParaRPr>
          </a:p>
        </p:txBody>
      </p:sp>
      <p:sp>
        <p:nvSpPr>
          <p:cNvPr id="480" name="Google Shape;480;p59"/>
          <p:cNvSpPr txBox="1"/>
          <p:nvPr>
            <p:ph idx="4294967295" type="body"/>
          </p:nvPr>
        </p:nvSpPr>
        <p:spPr>
          <a:xfrm>
            <a:off x="408500" y="1697100"/>
            <a:ext cx="8284500" cy="2920200"/>
          </a:xfrm>
          <a:prstGeom prst="rect">
            <a:avLst/>
          </a:prstGeom>
          <a:noFill/>
          <a:ln>
            <a:noFill/>
          </a:ln>
        </p:spPr>
        <p:txBody>
          <a:bodyPr anchorCtr="0" anchor="t" bIns="34275" lIns="68575" spcFirstLastPara="1" rIns="68575" wrap="square" tIns="34275">
            <a:normAutofit/>
          </a:bodyPr>
          <a:lstStyle/>
          <a:p>
            <a:pPr indent="-330200" lvl="0" marL="457200" rtl="0" algn="l">
              <a:lnSpc>
                <a:spcPct val="100000"/>
              </a:lnSpc>
              <a:spcBef>
                <a:spcPts val="0"/>
              </a:spcBef>
              <a:spcAft>
                <a:spcPts val="0"/>
              </a:spcAft>
              <a:buSzPts val="1600"/>
              <a:buChar char="●"/>
            </a:pPr>
            <a:r>
              <a:rPr lang="en" sz="1600">
                <a:solidFill>
                  <a:schemeClr val="lt1"/>
                </a:solidFill>
              </a:rPr>
              <a:t>45</a:t>
            </a:r>
            <a:r>
              <a:rPr lang="en" sz="1600">
                <a:solidFill>
                  <a:schemeClr val="lt1"/>
                </a:solidFill>
              </a:rPr>
              <a:t> Final Rule Alerts</a:t>
            </a:r>
            <a:endParaRPr sz="1600">
              <a:solidFill>
                <a:schemeClr val="lt1"/>
              </a:solidFill>
            </a:endParaRPr>
          </a:p>
          <a:p>
            <a:pPr indent="-330200" lvl="0" marL="457200" rtl="0" algn="l">
              <a:lnSpc>
                <a:spcPct val="100000"/>
              </a:lnSpc>
              <a:spcBef>
                <a:spcPts val="0"/>
              </a:spcBef>
              <a:spcAft>
                <a:spcPts val="0"/>
              </a:spcAft>
              <a:buSzPts val="1600"/>
              <a:buChar char="●"/>
            </a:pPr>
            <a:r>
              <a:rPr lang="en" sz="1600">
                <a:solidFill>
                  <a:schemeClr val="lt1"/>
                </a:solidFill>
              </a:rPr>
              <a:t>26 Action Alerts</a:t>
            </a:r>
            <a:endParaRPr sz="1600">
              <a:solidFill>
                <a:schemeClr val="lt1"/>
              </a:solidFill>
            </a:endParaRPr>
          </a:p>
          <a:p>
            <a:pPr indent="-330200" lvl="0" marL="457200" rtl="0" algn="l">
              <a:lnSpc>
                <a:spcPct val="100000"/>
              </a:lnSpc>
              <a:spcBef>
                <a:spcPts val="0"/>
              </a:spcBef>
              <a:spcAft>
                <a:spcPts val="0"/>
              </a:spcAft>
              <a:buSzPts val="1600"/>
              <a:buChar char="●"/>
            </a:pPr>
            <a:r>
              <a:rPr lang="en" sz="1600">
                <a:solidFill>
                  <a:schemeClr val="lt1"/>
                </a:solidFill>
              </a:rPr>
              <a:t>73 Proposed Rule Alerts</a:t>
            </a:r>
            <a:endParaRPr sz="1600">
              <a:solidFill>
                <a:schemeClr val="lt1"/>
              </a:solidFill>
            </a:endParaRPr>
          </a:p>
          <a:p>
            <a:pPr indent="-330200" lvl="0" marL="457200" rtl="0" algn="l">
              <a:lnSpc>
                <a:spcPct val="100000"/>
              </a:lnSpc>
              <a:spcBef>
                <a:spcPts val="0"/>
              </a:spcBef>
              <a:spcAft>
                <a:spcPts val="0"/>
              </a:spcAft>
              <a:buSzPts val="1600"/>
              <a:buChar char="●"/>
            </a:pPr>
            <a:r>
              <a:rPr lang="en" sz="1600">
                <a:solidFill>
                  <a:schemeClr val="lt1"/>
                </a:solidFill>
              </a:rPr>
              <a:t>75 Info Alerts</a:t>
            </a:r>
            <a:endParaRPr sz="1600">
              <a:solidFill>
                <a:schemeClr val="lt1"/>
              </a:solidFill>
            </a:endParaRPr>
          </a:p>
          <a:p>
            <a:pPr indent="-330200" lvl="0" marL="457200" rtl="0" algn="l">
              <a:lnSpc>
                <a:spcPct val="100000"/>
              </a:lnSpc>
              <a:spcBef>
                <a:spcPts val="0"/>
              </a:spcBef>
              <a:spcAft>
                <a:spcPts val="0"/>
              </a:spcAft>
              <a:buSzPts val="1600"/>
              <a:buChar char="●"/>
            </a:pPr>
            <a:r>
              <a:rPr lang="en" sz="1600">
                <a:solidFill>
                  <a:schemeClr val="lt1"/>
                </a:solidFill>
              </a:rPr>
              <a:t>94% compression rate (6010</a:t>
            </a:r>
            <a:r>
              <a:rPr lang="en" sz="1600">
                <a:solidFill>
                  <a:schemeClr val="lt1"/>
                </a:solidFill>
              </a:rPr>
              <a:t> pages compressed to 347 pages</a:t>
            </a:r>
            <a:r>
              <a:rPr lang="en" sz="1600">
                <a:solidFill>
                  <a:schemeClr val="lt1"/>
                </a:solidFill>
              </a:rPr>
              <a:t>)</a:t>
            </a:r>
            <a:endParaRPr sz="1600">
              <a:solidFill>
                <a:schemeClr val="lt1"/>
              </a:solidFill>
            </a:endParaRPr>
          </a:p>
          <a:p>
            <a:pPr indent="0" lvl="0" marL="0" rtl="0" algn="l">
              <a:lnSpc>
                <a:spcPct val="100000"/>
              </a:lnSpc>
              <a:spcBef>
                <a:spcPts val="800"/>
              </a:spcBef>
              <a:spcAft>
                <a:spcPts val="0"/>
              </a:spcAft>
              <a:buNone/>
            </a:pPr>
            <a:r>
              <a:rPr lang="en" sz="1600">
                <a:solidFill>
                  <a:schemeClr val="lt1"/>
                </a:solidFill>
              </a:rPr>
              <a:t>149 State Alerts issued</a:t>
            </a:r>
            <a:endParaRPr sz="1600">
              <a:solidFill>
                <a:schemeClr val="lt1"/>
              </a:solidFill>
            </a:endParaRPr>
          </a:p>
          <a:p>
            <a:pPr indent="0" lvl="0" marL="0" rtl="0" algn="l">
              <a:lnSpc>
                <a:spcPct val="100000"/>
              </a:lnSpc>
              <a:spcBef>
                <a:spcPts val="800"/>
              </a:spcBef>
              <a:spcAft>
                <a:spcPts val="0"/>
              </a:spcAft>
              <a:buNone/>
            </a:pPr>
            <a:r>
              <a:rPr lang="en" sz="1600">
                <a:solidFill>
                  <a:schemeClr val="lt1"/>
                </a:solidFill>
              </a:rPr>
              <a:t>48</a:t>
            </a:r>
            <a:r>
              <a:rPr lang="en" sz="1600">
                <a:solidFill>
                  <a:schemeClr val="lt1"/>
                </a:solidFill>
              </a:rPr>
              <a:t> Enforcement Action Alerts issued, 17 </a:t>
            </a:r>
            <a:r>
              <a:rPr lang="en" sz="1600">
                <a:solidFill>
                  <a:schemeClr val="lt1"/>
                </a:solidFill>
              </a:rPr>
              <a:t>involved individual</a:t>
            </a:r>
            <a:r>
              <a:rPr lang="en" sz="1600">
                <a:solidFill>
                  <a:schemeClr val="lt1"/>
                </a:solidFill>
              </a:rPr>
              <a:t>s.</a:t>
            </a:r>
            <a:r>
              <a:rPr lang="en" sz="1600">
                <a:solidFill>
                  <a:schemeClr val="lt1"/>
                </a:solidFill>
              </a:rPr>
              <a:t> </a:t>
            </a:r>
            <a:br>
              <a:rPr lang="en" sz="1600">
                <a:solidFill>
                  <a:schemeClr val="lt1"/>
                </a:solidFill>
              </a:rPr>
            </a:br>
            <a:r>
              <a:rPr lang="en" sz="1600">
                <a:solidFill>
                  <a:schemeClr val="lt1"/>
                </a:solidFill>
              </a:rPr>
              <a:t>Total fines of $680 million.</a:t>
            </a:r>
            <a:endParaRPr b="1" sz="1600">
              <a:solidFill>
                <a:schemeClr val="lt1"/>
              </a:solidFill>
            </a:endParaRPr>
          </a:p>
          <a:p>
            <a:pPr indent="0" lvl="0" marL="0" rtl="0" algn="l">
              <a:lnSpc>
                <a:spcPct val="100000"/>
              </a:lnSpc>
              <a:spcBef>
                <a:spcPts val="800"/>
              </a:spcBef>
              <a:spcAft>
                <a:spcPts val="0"/>
              </a:spcAft>
              <a:buNone/>
            </a:pPr>
            <a:r>
              <a:rPr lang="en" sz="1600">
                <a:solidFill>
                  <a:schemeClr val="lt1"/>
                </a:solidFill>
              </a:rPr>
              <a:t>Ask your Account Manager how to add RegAdvisor State and </a:t>
            </a:r>
            <a:br>
              <a:rPr lang="en" sz="1600">
                <a:solidFill>
                  <a:schemeClr val="lt1"/>
                </a:solidFill>
              </a:rPr>
            </a:br>
            <a:r>
              <a:rPr lang="en" sz="1600">
                <a:solidFill>
                  <a:schemeClr val="lt1"/>
                </a:solidFill>
              </a:rPr>
              <a:t>Enforcement Actions to your subscription.</a:t>
            </a:r>
            <a:endParaRPr sz="1600">
              <a:solidFill>
                <a:schemeClr val="lt1"/>
              </a:solidFill>
            </a:endParaRPr>
          </a:p>
        </p:txBody>
      </p:sp>
      <p:pic>
        <p:nvPicPr>
          <p:cNvPr id="481" name="Google Shape;481;p59" title="Mitratech_Continuity_Logo_White.png"/>
          <p:cNvPicPr preferRelativeResize="0"/>
          <p:nvPr/>
        </p:nvPicPr>
        <p:blipFill rotWithShape="1">
          <a:blip r:embed="rId3">
            <a:alphaModFix/>
          </a:blip>
          <a:srcRect b="0" l="0" r="0" t="0"/>
          <a:stretch/>
        </p:blipFill>
        <p:spPr>
          <a:xfrm>
            <a:off x="7201400" y="4574511"/>
            <a:ext cx="1366574" cy="1768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5" name="Shape 485"/>
        <p:cNvGrpSpPr/>
        <p:nvPr/>
      </p:nvGrpSpPr>
      <p:grpSpPr>
        <a:xfrm>
          <a:off x="0" y="0"/>
          <a:ext cx="0" cy="0"/>
          <a:chOff x="0" y="0"/>
          <a:chExt cx="0" cy="0"/>
        </a:xfrm>
      </p:grpSpPr>
      <p:sp>
        <p:nvSpPr>
          <p:cNvPr id="486" name="Google Shape;486;p60"/>
          <p:cNvSpPr txBox="1"/>
          <p:nvPr>
            <p:ph idx="4294967295" type="title"/>
          </p:nvPr>
        </p:nvSpPr>
        <p:spPr>
          <a:xfrm>
            <a:off x="408493" y="1072623"/>
            <a:ext cx="8284500" cy="4935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Poppins SemiBold"/>
              <a:buNone/>
            </a:pPr>
            <a:r>
              <a:rPr lang="en">
                <a:solidFill>
                  <a:schemeClr val="lt1"/>
                </a:solidFill>
              </a:rPr>
              <a:t>Regulatory Updates – Final Rules</a:t>
            </a:r>
            <a:endParaRPr>
              <a:solidFill>
                <a:schemeClr val="lt1"/>
              </a:solidFill>
            </a:endParaRPr>
          </a:p>
        </p:txBody>
      </p:sp>
      <p:sp>
        <p:nvSpPr>
          <p:cNvPr id="487" name="Google Shape;487;p60"/>
          <p:cNvSpPr txBox="1"/>
          <p:nvPr>
            <p:ph idx="4294967295" type="body"/>
          </p:nvPr>
        </p:nvSpPr>
        <p:spPr>
          <a:xfrm>
            <a:off x="408500" y="1697100"/>
            <a:ext cx="8284500" cy="2920200"/>
          </a:xfrm>
          <a:prstGeom prst="rect">
            <a:avLst/>
          </a:prstGeom>
          <a:noFill/>
          <a:ln>
            <a:noFill/>
          </a:ln>
        </p:spPr>
        <p:txBody>
          <a:bodyPr anchorCtr="0" anchor="t" bIns="34275" lIns="68575" spcFirstLastPara="1" rIns="68575" wrap="square" tIns="34275">
            <a:normAutofit/>
          </a:bodyPr>
          <a:lstStyle/>
          <a:p>
            <a:pPr indent="-177800" lvl="0" marL="177800" rtl="0" algn="l">
              <a:lnSpc>
                <a:spcPct val="113999"/>
              </a:lnSpc>
              <a:spcBef>
                <a:spcPts val="0"/>
              </a:spcBef>
              <a:spcAft>
                <a:spcPts val="0"/>
              </a:spcAft>
              <a:buSzPts val="2100"/>
              <a:buNone/>
            </a:pPr>
            <a:r>
              <a:rPr b="1" lang="en" sz="1800" u="sng">
                <a:solidFill>
                  <a:schemeClr val="accent1"/>
                </a:solidFill>
                <a:latin typeface="Poppins"/>
                <a:ea typeface="Poppins"/>
                <a:cs typeface="Poppins"/>
                <a:sym typeface="Poppins"/>
                <a:hlinkClick r:id="rId3">
                  <a:extLst>
                    <a:ext uri="{A12FA001-AC4F-418D-AE19-62706E023703}">
                      <ahyp:hlinkClr val="tx"/>
                    </a:ext>
                  </a:extLst>
                </a:hlinkClick>
              </a:rPr>
              <a:t>2026 Housing Act: FCU Board Meetings</a:t>
            </a:r>
            <a:r>
              <a:rPr b="1" lang="en" sz="1800">
                <a:solidFill>
                  <a:schemeClr val="lt1"/>
                </a:solidFill>
                <a:latin typeface="Poppins"/>
                <a:ea typeface="Poppins"/>
                <a:cs typeface="Poppins"/>
                <a:sym typeface="Poppins"/>
              </a:rPr>
              <a:t> -</a:t>
            </a:r>
            <a:r>
              <a:rPr b="1" lang="en" sz="1800">
                <a:solidFill>
                  <a:srgbClr val="19A70D"/>
                </a:solidFill>
                <a:latin typeface="Poppins"/>
                <a:ea typeface="Poppins"/>
                <a:cs typeface="Poppins"/>
                <a:sym typeface="Poppins"/>
              </a:rPr>
              <a:t> </a:t>
            </a:r>
            <a:r>
              <a:rPr b="1" lang="en" sz="1800" u="sng">
                <a:solidFill>
                  <a:schemeClr val="accent1"/>
                </a:solidFill>
                <a:latin typeface="Poppins"/>
                <a:ea typeface="Poppins"/>
                <a:cs typeface="Poppins"/>
                <a:sym typeface="Poppins"/>
                <a:hlinkClick r:id="rId4">
                  <a:extLst>
                    <a:ext uri="{A12FA001-AC4F-418D-AE19-62706E023703}">
                      <ahyp:hlinkClr val="tx"/>
                    </a:ext>
                  </a:extLst>
                </a:hlinkClick>
              </a:rPr>
              <a:t>RegAdvisor Alert</a:t>
            </a:r>
            <a:endParaRPr sz="1800">
              <a:solidFill>
                <a:schemeClr val="accent1"/>
              </a:solidFill>
            </a:endParaRPr>
          </a:p>
          <a:p>
            <a:pPr indent="-177800" lvl="0" marL="177800" rtl="0" algn="l">
              <a:lnSpc>
                <a:spcPct val="113999"/>
              </a:lnSpc>
              <a:spcBef>
                <a:spcPts val="800"/>
              </a:spcBef>
              <a:spcAft>
                <a:spcPts val="0"/>
              </a:spcAft>
              <a:buSzPts val="1800"/>
              <a:buFont typeface="Arial"/>
              <a:buChar char="•"/>
            </a:pPr>
            <a:r>
              <a:rPr lang="en" sz="1800">
                <a:solidFill>
                  <a:schemeClr val="lt1"/>
                </a:solidFill>
                <a:latin typeface="Poppins Light"/>
                <a:ea typeface="Poppins Light"/>
                <a:cs typeface="Poppins Light"/>
                <a:sym typeface="Poppins Light"/>
              </a:rPr>
              <a:t>The 21st Century Road to Housing Act (2026 Housing Act), which became law on July 11, 2026, amended Federal credit union (FCU) Board of Directors (Board) meeting requirements established by the FCU Act.</a:t>
            </a:r>
            <a:endParaRPr>
              <a:solidFill>
                <a:schemeClr val="lt1"/>
              </a:solidFill>
              <a:latin typeface="Poppins Light"/>
              <a:ea typeface="Poppins Light"/>
              <a:cs typeface="Poppins Light"/>
              <a:sym typeface="Poppins Light"/>
            </a:endParaRPr>
          </a:p>
          <a:p>
            <a:pPr indent="-152400" lvl="0" marL="177800" rtl="0" algn="l">
              <a:lnSpc>
                <a:spcPct val="113999"/>
              </a:lnSpc>
              <a:spcBef>
                <a:spcPts val="400"/>
              </a:spcBef>
              <a:spcAft>
                <a:spcPts val="0"/>
              </a:spcAft>
              <a:buSzPts val="1800"/>
              <a:buFont typeface="Arial"/>
              <a:buChar char="•"/>
            </a:pPr>
            <a:r>
              <a:rPr i="1" lang="en" sz="1800">
                <a:solidFill>
                  <a:schemeClr val="lt1"/>
                </a:solidFill>
                <a:latin typeface="Poppins Light"/>
                <a:ea typeface="Poppins Light"/>
                <a:cs typeface="Poppins Light"/>
                <a:sym typeface="Poppins Light"/>
              </a:rPr>
              <a:t>Effective Date: 7/11/2026</a:t>
            </a:r>
            <a:endParaRPr b="1" sz="1800">
              <a:solidFill>
                <a:schemeClr val="lt1"/>
              </a:solidFill>
            </a:endParaRPr>
          </a:p>
          <a:p>
            <a:pPr indent="-152400" lvl="0" marL="177800" rtl="0" algn="l">
              <a:lnSpc>
                <a:spcPct val="113999"/>
              </a:lnSpc>
              <a:spcBef>
                <a:spcPts val="400"/>
              </a:spcBef>
              <a:spcAft>
                <a:spcPts val="0"/>
              </a:spcAft>
              <a:buSzPts val="1800"/>
              <a:buFont typeface="Arial"/>
              <a:buChar char="•"/>
            </a:pPr>
            <a:r>
              <a:rPr i="1" lang="en" sz="1800">
                <a:solidFill>
                  <a:schemeClr val="lt1"/>
                </a:solidFill>
                <a:latin typeface="Poppins Light"/>
                <a:ea typeface="Poppins Light"/>
                <a:cs typeface="Poppins Light"/>
                <a:sym typeface="Poppins Light"/>
              </a:rPr>
              <a:t>Mandatory Compliance: 7/11/2026</a:t>
            </a:r>
            <a:endParaRPr b="1" sz="1800">
              <a:solidFill>
                <a:schemeClr val="lt1"/>
              </a:solidFill>
            </a:endParaRPr>
          </a:p>
        </p:txBody>
      </p:sp>
      <p:pic>
        <p:nvPicPr>
          <p:cNvPr id="488" name="Google Shape;488;p60" title="Mitratech_Continuity_Logo_White.png"/>
          <p:cNvPicPr preferRelativeResize="0"/>
          <p:nvPr/>
        </p:nvPicPr>
        <p:blipFill rotWithShape="1">
          <a:blip r:embed="rId5">
            <a:alphaModFix/>
          </a:blip>
          <a:srcRect b="0" l="0" r="0" t="0"/>
          <a:stretch/>
        </p:blipFill>
        <p:spPr>
          <a:xfrm>
            <a:off x="7201400" y="4574511"/>
            <a:ext cx="1366574" cy="1768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2" name="Shape 492"/>
        <p:cNvGrpSpPr/>
        <p:nvPr/>
      </p:nvGrpSpPr>
      <p:grpSpPr>
        <a:xfrm>
          <a:off x="0" y="0"/>
          <a:ext cx="0" cy="0"/>
          <a:chOff x="0" y="0"/>
          <a:chExt cx="0" cy="0"/>
        </a:xfrm>
      </p:grpSpPr>
      <p:sp>
        <p:nvSpPr>
          <p:cNvPr id="493" name="Google Shape;493;p61"/>
          <p:cNvSpPr txBox="1"/>
          <p:nvPr>
            <p:ph idx="4294967295" type="title"/>
          </p:nvPr>
        </p:nvSpPr>
        <p:spPr>
          <a:xfrm>
            <a:off x="408493" y="1072623"/>
            <a:ext cx="8284500" cy="4935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Poppins SemiBold"/>
              <a:buNone/>
            </a:pPr>
            <a:r>
              <a:rPr lang="en">
                <a:solidFill>
                  <a:schemeClr val="lt1"/>
                </a:solidFill>
              </a:rPr>
              <a:t>Regulatory Updates – Final Rules</a:t>
            </a:r>
            <a:endParaRPr>
              <a:solidFill>
                <a:schemeClr val="lt1"/>
              </a:solidFill>
            </a:endParaRPr>
          </a:p>
        </p:txBody>
      </p:sp>
      <p:sp>
        <p:nvSpPr>
          <p:cNvPr id="494" name="Google Shape;494;p61"/>
          <p:cNvSpPr txBox="1"/>
          <p:nvPr>
            <p:ph idx="4294967295" type="body"/>
          </p:nvPr>
        </p:nvSpPr>
        <p:spPr>
          <a:xfrm>
            <a:off x="408500" y="1697100"/>
            <a:ext cx="8284500" cy="2920200"/>
          </a:xfrm>
          <a:prstGeom prst="rect">
            <a:avLst/>
          </a:prstGeom>
          <a:noFill/>
          <a:ln>
            <a:noFill/>
          </a:ln>
        </p:spPr>
        <p:txBody>
          <a:bodyPr anchorCtr="0" anchor="t" bIns="34275" lIns="68575" spcFirstLastPara="1" rIns="68575" wrap="square" tIns="34275">
            <a:normAutofit lnSpcReduction="10000"/>
          </a:bodyPr>
          <a:lstStyle/>
          <a:p>
            <a:pPr indent="-177800" lvl="0" marL="177800" rtl="0" algn="l">
              <a:lnSpc>
                <a:spcPct val="113999"/>
              </a:lnSpc>
              <a:spcBef>
                <a:spcPts val="0"/>
              </a:spcBef>
              <a:spcAft>
                <a:spcPts val="0"/>
              </a:spcAft>
              <a:buSzPts val="2100"/>
              <a:buNone/>
            </a:pPr>
            <a:r>
              <a:rPr b="1" lang="en" sz="1800" u="sng">
                <a:solidFill>
                  <a:schemeClr val="accent1"/>
                </a:solidFill>
                <a:latin typeface="Poppins"/>
                <a:ea typeface="Poppins"/>
                <a:cs typeface="Poppins"/>
                <a:sym typeface="Poppins"/>
                <a:hlinkClick r:id="rId3">
                  <a:extLst>
                    <a:ext uri="{A12FA001-AC4F-418D-AE19-62706E023703}">
                      <ahyp:hlinkClr val="tx"/>
                    </a:ext>
                  </a:extLst>
                </a:hlinkClick>
              </a:rPr>
              <a:t>2026 Housing Act: FDIC-Insured Bank Custodial and Brokered Accounts</a:t>
            </a:r>
            <a:r>
              <a:rPr b="1" lang="en" sz="1800">
                <a:solidFill>
                  <a:schemeClr val="lt1"/>
                </a:solidFill>
                <a:latin typeface="Poppins"/>
                <a:ea typeface="Poppins"/>
                <a:cs typeface="Poppins"/>
                <a:sym typeface="Poppins"/>
              </a:rPr>
              <a:t> -</a:t>
            </a:r>
            <a:r>
              <a:rPr b="1" lang="en" sz="1800">
                <a:solidFill>
                  <a:srgbClr val="19A70D"/>
                </a:solidFill>
                <a:latin typeface="Poppins"/>
                <a:ea typeface="Poppins"/>
                <a:cs typeface="Poppins"/>
                <a:sym typeface="Poppins"/>
              </a:rPr>
              <a:t> </a:t>
            </a:r>
            <a:r>
              <a:rPr b="1" lang="en" sz="1800" u="sng">
                <a:solidFill>
                  <a:schemeClr val="accent1"/>
                </a:solidFill>
                <a:latin typeface="Poppins"/>
                <a:ea typeface="Poppins"/>
                <a:cs typeface="Poppins"/>
                <a:sym typeface="Poppins"/>
                <a:hlinkClick r:id="rId4">
                  <a:extLst>
                    <a:ext uri="{A12FA001-AC4F-418D-AE19-62706E023703}">
                      <ahyp:hlinkClr val="tx"/>
                    </a:ext>
                  </a:extLst>
                </a:hlinkClick>
              </a:rPr>
              <a:t>RegAdvisor Alert</a:t>
            </a:r>
            <a:endParaRPr sz="1800">
              <a:solidFill>
                <a:schemeClr val="accent1"/>
              </a:solidFill>
            </a:endParaRPr>
          </a:p>
          <a:p>
            <a:pPr indent="-177800" lvl="0" marL="177800" rtl="0" algn="l">
              <a:lnSpc>
                <a:spcPct val="113999"/>
              </a:lnSpc>
              <a:spcBef>
                <a:spcPts val="800"/>
              </a:spcBef>
              <a:spcAft>
                <a:spcPts val="0"/>
              </a:spcAft>
              <a:buSzPts val="1800"/>
              <a:buFont typeface="Arial"/>
              <a:buChar char="•"/>
            </a:pPr>
            <a:r>
              <a:rPr lang="en" sz="1800">
                <a:solidFill>
                  <a:schemeClr val="lt1"/>
                </a:solidFill>
                <a:latin typeface="Poppins Light"/>
                <a:ea typeface="Poppins Light"/>
                <a:cs typeface="Poppins Light"/>
                <a:sym typeface="Poppins Light"/>
              </a:rPr>
              <a:t>The 21st Century Road to Housing Act (2026 Housing Act), which became law on July 11, 2026, amended the Federal Deposit Insurance Act, creating a custodial deposit exception from the brokered deposits category for certain community banks and revising the existing thresholds for when reciprocal deposits are considered brokered.</a:t>
            </a:r>
            <a:endParaRPr>
              <a:solidFill>
                <a:schemeClr val="lt1"/>
              </a:solidFill>
              <a:latin typeface="Poppins Light"/>
              <a:ea typeface="Poppins Light"/>
              <a:cs typeface="Poppins Light"/>
              <a:sym typeface="Poppins Light"/>
            </a:endParaRPr>
          </a:p>
          <a:p>
            <a:pPr indent="-152400" lvl="0" marL="177800" rtl="0" algn="l">
              <a:lnSpc>
                <a:spcPct val="113999"/>
              </a:lnSpc>
              <a:spcBef>
                <a:spcPts val="400"/>
              </a:spcBef>
              <a:spcAft>
                <a:spcPts val="0"/>
              </a:spcAft>
              <a:buSzPts val="1800"/>
              <a:buFont typeface="Arial"/>
              <a:buChar char="•"/>
            </a:pPr>
            <a:r>
              <a:rPr i="1" lang="en" sz="1800">
                <a:solidFill>
                  <a:schemeClr val="lt1"/>
                </a:solidFill>
                <a:latin typeface="Poppins Light"/>
                <a:ea typeface="Poppins Light"/>
                <a:cs typeface="Poppins Light"/>
                <a:sym typeface="Poppins Light"/>
              </a:rPr>
              <a:t>Effective Date: 7/11/2026</a:t>
            </a:r>
            <a:endParaRPr b="1" sz="1800">
              <a:solidFill>
                <a:schemeClr val="lt1"/>
              </a:solidFill>
            </a:endParaRPr>
          </a:p>
          <a:p>
            <a:pPr indent="-152400" lvl="0" marL="177800" rtl="0" algn="l">
              <a:lnSpc>
                <a:spcPct val="113999"/>
              </a:lnSpc>
              <a:spcBef>
                <a:spcPts val="400"/>
              </a:spcBef>
              <a:spcAft>
                <a:spcPts val="0"/>
              </a:spcAft>
              <a:buSzPts val="1800"/>
              <a:buFont typeface="Arial"/>
              <a:buChar char="•"/>
            </a:pPr>
            <a:r>
              <a:rPr i="1" lang="en" sz="1800">
                <a:solidFill>
                  <a:schemeClr val="lt1"/>
                </a:solidFill>
                <a:latin typeface="Poppins Light"/>
                <a:ea typeface="Poppins Light"/>
                <a:cs typeface="Poppins Light"/>
                <a:sym typeface="Poppins Light"/>
              </a:rPr>
              <a:t>Mandatory Compliance: 7/11/2026</a:t>
            </a:r>
            <a:endParaRPr b="1" sz="1800">
              <a:solidFill>
                <a:schemeClr val="lt1"/>
              </a:solidFill>
            </a:endParaRPr>
          </a:p>
        </p:txBody>
      </p:sp>
      <p:pic>
        <p:nvPicPr>
          <p:cNvPr id="495" name="Google Shape;495;p61" title="Mitratech_Continuity_Logo_White.png"/>
          <p:cNvPicPr preferRelativeResize="0"/>
          <p:nvPr/>
        </p:nvPicPr>
        <p:blipFill rotWithShape="1">
          <a:blip r:embed="rId5">
            <a:alphaModFix/>
          </a:blip>
          <a:srcRect b="0" l="0" r="0" t="0"/>
          <a:stretch/>
        </p:blipFill>
        <p:spPr>
          <a:xfrm>
            <a:off x="7201400" y="4574511"/>
            <a:ext cx="1366574" cy="1768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9" name="Shape 499"/>
        <p:cNvGrpSpPr/>
        <p:nvPr/>
      </p:nvGrpSpPr>
      <p:grpSpPr>
        <a:xfrm>
          <a:off x="0" y="0"/>
          <a:ext cx="0" cy="0"/>
          <a:chOff x="0" y="0"/>
          <a:chExt cx="0" cy="0"/>
        </a:xfrm>
      </p:grpSpPr>
      <p:sp>
        <p:nvSpPr>
          <p:cNvPr id="500" name="Google Shape;500;p62"/>
          <p:cNvSpPr txBox="1"/>
          <p:nvPr>
            <p:ph idx="4294967295" type="title"/>
          </p:nvPr>
        </p:nvSpPr>
        <p:spPr>
          <a:xfrm>
            <a:off x="408493" y="1072623"/>
            <a:ext cx="8284500" cy="4935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Poppins SemiBold"/>
              <a:buNone/>
            </a:pPr>
            <a:r>
              <a:rPr lang="en">
                <a:solidFill>
                  <a:schemeClr val="lt1"/>
                </a:solidFill>
              </a:rPr>
              <a:t>Regulatory Updates – Final Rules</a:t>
            </a:r>
            <a:endParaRPr>
              <a:solidFill>
                <a:schemeClr val="lt1"/>
              </a:solidFill>
            </a:endParaRPr>
          </a:p>
        </p:txBody>
      </p:sp>
      <p:sp>
        <p:nvSpPr>
          <p:cNvPr id="501" name="Google Shape;501;p62"/>
          <p:cNvSpPr txBox="1"/>
          <p:nvPr>
            <p:ph idx="4294967295" type="body"/>
          </p:nvPr>
        </p:nvSpPr>
        <p:spPr>
          <a:xfrm>
            <a:off x="408500" y="1697100"/>
            <a:ext cx="8284500" cy="2920200"/>
          </a:xfrm>
          <a:prstGeom prst="rect">
            <a:avLst/>
          </a:prstGeom>
          <a:noFill/>
          <a:ln>
            <a:noFill/>
          </a:ln>
        </p:spPr>
        <p:txBody>
          <a:bodyPr anchorCtr="0" anchor="t" bIns="34275" lIns="68575" spcFirstLastPara="1" rIns="68575" wrap="square" tIns="34275">
            <a:normAutofit/>
          </a:bodyPr>
          <a:lstStyle/>
          <a:p>
            <a:pPr indent="-177800" lvl="0" marL="177800" rtl="0" algn="l">
              <a:lnSpc>
                <a:spcPct val="113999"/>
              </a:lnSpc>
              <a:spcBef>
                <a:spcPts val="0"/>
              </a:spcBef>
              <a:spcAft>
                <a:spcPts val="0"/>
              </a:spcAft>
              <a:buSzPts val="2100"/>
              <a:buNone/>
            </a:pPr>
            <a:r>
              <a:rPr b="1" lang="en" sz="1800" u="sng">
                <a:solidFill>
                  <a:schemeClr val="accent1"/>
                </a:solidFill>
                <a:latin typeface="Poppins"/>
                <a:ea typeface="Poppins"/>
                <a:cs typeface="Poppins"/>
                <a:sym typeface="Poppins"/>
                <a:hlinkClick r:id="rId3">
                  <a:extLst>
                    <a:ext uri="{A12FA001-AC4F-418D-AE19-62706E023703}">
                      <ahyp:hlinkClr val="tx"/>
                    </a:ext>
                  </a:extLst>
                </a:hlinkClick>
              </a:rPr>
              <a:t>2026 Housing Act: FDIC-Insured Bank Exam Cycle Asset Thresholds</a:t>
            </a:r>
            <a:r>
              <a:rPr b="1" lang="en" sz="1800">
                <a:solidFill>
                  <a:schemeClr val="lt1"/>
                </a:solidFill>
                <a:latin typeface="Poppins"/>
                <a:ea typeface="Poppins"/>
                <a:cs typeface="Poppins"/>
                <a:sym typeface="Poppins"/>
              </a:rPr>
              <a:t> -</a:t>
            </a:r>
            <a:r>
              <a:rPr b="1" lang="en" sz="1800">
                <a:solidFill>
                  <a:srgbClr val="19A70D"/>
                </a:solidFill>
                <a:latin typeface="Poppins"/>
                <a:ea typeface="Poppins"/>
                <a:cs typeface="Poppins"/>
                <a:sym typeface="Poppins"/>
              </a:rPr>
              <a:t> </a:t>
            </a:r>
            <a:r>
              <a:rPr b="1" lang="en" sz="1800" u="sng">
                <a:solidFill>
                  <a:schemeClr val="accent1"/>
                </a:solidFill>
                <a:latin typeface="Poppins"/>
                <a:ea typeface="Poppins"/>
                <a:cs typeface="Poppins"/>
                <a:sym typeface="Poppins"/>
                <a:hlinkClick r:id="rId4">
                  <a:extLst>
                    <a:ext uri="{A12FA001-AC4F-418D-AE19-62706E023703}">
                      <ahyp:hlinkClr val="tx"/>
                    </a:ext>
                  </a:extLst>
                </a:hlinkClick>
              </a:rPr>
              <a:t>RegAdvisor Alert</a:t>
            </a:r>
            <a:endParaRPr sz="1800">
              <a:solidFill>
                <a:schemeClr val="accent1"/>
              </a:solidFill>
            </a:endParaRPr>
          </a:p>
          <a:p>
            <a:pPr indent="-177800" lvl="0" marL="177800" rtl="0" algn="l">
              <a:lnSpc>
                <a:spcPct val="113999"/>
              </a:lnSpc>
              <a:spcBef>
                <a:spcPts val="800"/>
              </a:spcBef>
              <a:spcAft>
                <a:spcPts val="0"/>
              </a:spcAft>
              <a:buSzPts val="1800"/>
              <a:buFont typeface="Arial"/>
              <a:buChar char="•"/>
            </a:pPr>
            <a:r>
              <a:rPr lang="en" sz="1800">
                <a:solidFill>
                  <a:schemeClr val="lt1"/>
                </a:solidFill>
                <a:latin typeface="Poppins Light"/>
                <a:ea typeface="Poppins Light"/>
                <a:cs typeface="Poppins Light"/>
                <a:sym typeface="Poppins Light"/>
              </a:rPr>
              <a:t>The 21st Century Road to Housing Act (2026 Housing Act), which became law on July 11, 2026, amended examination cycle-related asset thresholds established by the Federal Deposit Insurance Act.</a:t>
            </a:r>
            <a:endParaRPr>
              <a:solidFill>
                <a:schemeClr val="lt1"/>
              </a:solidFill>
              <a:latin typeface="Poppins Light"/>
              <a:ea typeface="Poppins Light"/>
              <a:cs typeface="Poppins Light"/>
              <a:sym typeface="Poppins Light"/>
            </a:endParaRPr>
          </a:p>
          <a:p>
            <a:pPr indent="-152400" lvl="0" marL="177800" rtl="0" algn="l">
              <a:lnSpc>
                <a:spcPct val="113999"/>
              </a:lnSpc>
              <a:spcBef>
                <a:spcPts val="400"/>
              </a:spcBef>
              <a:spcAft>
                <a:spcPts val="0"/>
              </a:spcAft>
              <a:buSzPts val="1800"/>
              <a:buFont typeface="Arial"/>
              <a:buChar char="•"/>
            </a:pPr>
            <a:r>
              <a:rPr i="1" lang="en" sz="1800">
                <a:solidFill>
                  <a:schemeClr val="lt1"/>
                </a:solidFill>
                <a:latin typeface="Poppins Light"/>
                <a:ea typeface="Poppins Light"/>
                <a:cs typeface="Poppins Light"/>
                <a:sym typeface="Poppins Light"/>
              </a:rPr>
              <a:t>Effective Date: 7/11/2026</a:t>
            </a:r>
            <a:endParaRPr b="1" sz="1800">
              <a:solidFill>
                <a:schemeClr val="lt1"/>
              </a:solidFill>
            </a:endParaRPr>
          </a:p>
        </p:txBody>
      </p:sp>
      <p:pic>
        <p:nvPicPr>
          <p:cNvPr id="502" name="Google Shape;502;p62" title="Mitratech_Continuity_Logo_White.png"/>
          <p:cNvPicPr preferRelativeResize="0"/>
          <p:nvPr/>
        </p:nvPicPr>
        <p:blipFill rotWithShape="1">
          <a:blip r:embed="rId5">
            <a:alphaModFix/>
          </a:blip>
          <a:srcRect b="0" l="0" r="0" t="0"/>
          <a:stretch/>
        </p:blipFill>
        <p:spPr>
          <a:xfrm>
            <a:off x="7201400" y="4574511"/>
            <a:ext cx="1366574" cy="1768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6" name="Shape 506"/>
        <p:cNvGrpSpPr/>
        <p:nvPr/>
      </p:nvGrpSpPr>
      <p:grpSpPr>
        <a:xfrm>
          <a:off x="0" y="0"/>
          <a:ext cx="0" cy="0"/>
          <a:chOff x="0" y="0"/>
          <a:chExt cx="0" cy="0"/>
        </a:xfrm>
      </p:grpSpPr>
      <p:sp>
        <p:nvSpPr>
          <p:cNvPr id="507" name="Google Shape;507;p63"/>
          <p:cNvSpPr txBox="1"/>
          <p:nvPr>
            <p:ph idx="4294967295" type="title"/>
          </p:nvPr>
        </p:nvSpPr>
        <p:spPr>
          <a:xfrm>
            <a:off x="408493" y="1072623"/>
            <a:ext cx="8284500" cy="4935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Poppins SemiBold"/>
              <a:buNone/>
            </a:pPr>
            <a:r>
              <a:rPr lang="en">
                <a:solidFill>
                  <a:schemeClr val="lt1"/>
                </a:solidFill>
              </a:rPr>
              <a:t>Regulatory Updates – Final Rules</a:t>
            </a:r>
            <a:endParaRPr>
              <a:solidFill>
                <a:schemeClr val="lt1"/>
              </a:solidFill>
            </a:endParaRPr>
          </a:p>
        </p:txBody>
      </p:sp>
      <p:sp>
        <p:nvSpPr>
          <p:cNvPr id="508" name="Google Shape;508;p63"/>
          <p:cNvSpPr txBox="1"/>
          <p:nvPr>
            <p:ph idx="4294967295" type="body"/>
          </p:nvPr>
        </p:nvSpPr>
        <p:spPr>
          <a:xfrm>
            <a:off x="408500" y="1697100"/>
            <a:ext cx="8284500" cy="2920200"/>
          </a:xfrm>
          <a:prstGeom prst="rect">
            <a:avLst/>
          </a:prstGeom>
          <a:noFill/>
          <a:ln>
            <a:noFill/>
          </a:ln>
        </p:spPr>
        <p:txBody>
          <a:bodyPr anchorCtr="0" anchor="t" bIns="34275" lIns="68575" spcFirstLastPara="1" rIns="68575" wrap="square" tIns="34275">
            <a:normAutofit/>
          </a:bodyPr>
          <a:lstStyle/>
          <a:p>
            <a:pPr indent="-177800" lvl="0" marL="177800" rtl="0" algn="l">
              <a:lnSpc>
                <a:spcPct val="113999"/>
              </a:lnSpc>
              <a:spcBef>
                <a:spcPts val="0"/>
              </a:spcBef>
              <a:spcAft>
                <a:spcPts val="0"/>
              </a:spcAft>
              <a:buSzPts val="2100"/>
              <a:buNone/>
            </a:pPr>
            <a:r>
              <a:rPr b="1" lang="en" sz="1800" u="sng">
                <a:solidFill>
                  <a:schemeClr val="accent1"/>
                </a:solidFill>
                <a:latin typeface="Poppins"/>
                <a:ea typeface="Poppins"/>
                <a:cs typeface="Poppins"/>
                <a:sym typeface="Poppins"/>
                <a:hlinkClick r:id="rId3">
                  <a:extLst>
                    <a:ext uri="{A12FA001-AC4F-418D-AE19-62706E023703}">
                      <ahyp:hlinkClr val="tx"/>
                    </a:ext>
                  </a:extLst>
                </a:hlinkClick>
              </a:rPr>
              <a:t>FCA: Loan Performance Categories and Financial Reporting - Effective Date</a:t>
            </a:r>
            <a:r>
              <a:rPr b="1" lang="en" sz="1800">
                <a:solidFill>
                  <a:schemeClr val="lt1"/>
                </a:solidFill>
                <a:latin typeface="Poppins"/>
                <a:ea typeface="Poppins"/>
                <a:cs typeface="Poppins"/>
                <a:sym typeface="Poppins"/>
              </a:rPr>
              <a:t> -</a:t>
            </a:r>
            <a:r>
              <a:rPr b="1" lang="en" sz="1800">
                <a:solidFill>
                  <a:srgbClr val="19A70D"/>
                </a:solidFill>
                <a:latin typeface="Poppins"/>
                <a:ea typeface="Poppins"/>
                <a:cs typeface="Poppins"/>
                <a:sym typeface="Poppins"/>
              </a:rPr>
              <a:t> </a:t>
            </a:r>
            <a:r>
              <a:rPr b="1" lang="en" sz="1800" u="sng">
                <a:solidFill>
                  <a:schemeClr val="accent1"/>
                </a:solidFill>
                <a:latin typeface="Poppins"/>
                <a:ea typeface="Poppins"/>
                <a:cs typeface="Poppins"/>
                <a:sym typeface="Poppins"/>
                <a:hlinkClick r:id="rId4">
                  <a:extLst>
                    <a:ext uri="{A12FA001-AC4F-418D-AE19-62706E023703}">
                      <ahyp:hlinkClr val="tx"/>
                    </a:ext>
                  </a:extLst>
                </a:hlinkClick>
              </a:rPr>
              <a:t>RegAdvisor Alert</a:t>
            </a:r>
            <a:endParaRPr sz="1800">
              <a:solidFill>
                <a:schemeClr val="accent1"/>
              </a:solidFill>
            </a:endParaRPr>
          </a:p>
          <a:p>
            <a:pPr indent="-177800" lvl="0" marL="177800" rtl="0" algn="l">
              <a:lnSpc>
                <a:spcPct val="113999"/>
              </a:lnSpc>
              <a:spcBef>
                <a:spcPts val="800"/>
              </a:spcBef>
              <a:spcAft>
                <a:spcPts val="0"/>
              </a:spcAft>
              <a:buSzPts val="1800"/>
              <a:buFont typeface="Arial"/>
              <a:buChar char="•"/>
            </a:pPr>
            <a:r>
              <a:rPr lang="en" sz="1800">
                <a:solidFill>
                  <a:schemeClr val="lt1"/>
                </a:solidFill>
                <a:latin typeface="Poppins Light"/>
                <a:ea typeface="Poppins Light"/>
                <a:cs typeface="Poppins Light"/>
                <a:sym typeface="Poppins Light"/>
              </a:rPr>
              <a:t>The Farm Credit Administration (FCA) issued a Final Rule to announce that its Loan Performance Categories and Financial Reporting Final Rule became effective August 24, 2026.</a:t>
            </a:r>
            <a:endParaRPr>
              <a:solidFill>
                <a:schemeClr val="lt1"/>
              </a:solidFill>
              <a:latin typeface="Poppins Light"/>
              <a:ea typeface="Poppins Light"/>
              <a:cs typeface="Poppins Light"/>
              <a:sym typeface="Poppins Light"/>
            </a:endParaRPr>
          </a:p>
          <a:p>
            <a:pPr indent="-152400" lvl="0" marL="177800" rtl="0" algn="l">
              <a:lnSpc>
                <a:spcPct val="113999"/>
              </a:lnSpc>
              <a:spcBef>
                <a:spcPts val="400"/>
              </a:spcBef>
              <a:spcAft>
                <a:spcPts val="0"/>
              </a:spcAft>
              <a:buSzPts val="1800"/>
              <a:buFont typeface="Arial"/>
              <a:buChar char="•"/>
            </a:pPr>
            <a:r>
              <a:rPr i="1" lang="en" sz="1800">
                <a:solidFill>
                  <a:schemeClr val="lt1"/>
                </a:solidFill>
                <a:latin typeface="Poppins Light"/>
                <a:ea typeface="Poppins Light"/>
                <a:cs typeface="Poppins Light"/>
                <a:sym typeface="Poppins Light"/>
              </a:rPr>
              <a:t>Effective Date: 8/24/2026</a:t>
            </a:r>
            <a:endParaRPr b="1" sz="1800">
              <a:solidFill>
                <a:schemeClr val="lt1"/>
              </a:solidFill>
            </a:endParaRPr>
          </a:p>
          <a:p>
            <a:pPr indent="-152400" lvl="0" marL="177800" rtl="0" algn="l">
              <a:lnSpc>
                <a:spcPct val="113999"/>
              </a:lnSpc>
              <a:spcBef>
                <a:spcPts val="400"/>
              </a:spcBef>
              <a:spcAft>
                <a:spcPts val="0"/>
              </a:spcAft>
              <a:buSzPts val="1800"/>
              <a:buFont typeface="Arial"/>
              <a:buChar char="•"/>
            </a:pPr>
            <a:r>
              <a:rPr i="1" lang="en" sz="1800">
                <a:solidFill>
                  <a:schemeClr val="lt1"/>
                </a:solidFill>
                <a:latin typeface="Poppins Light"/>
                <a:ea typeface="Poppins Light"/>
                <a:cs typeface="Poppins Light"/>
                <a:sym typeface="Poppins Light"/>
              </a:rPr>
              <a:t>Mandatory Compliance: 8/24/2026</a:t>
            </a:r>
            <a:endParaRPr b="1" sz="1800">
              <a:solidFill>
                <a:schemeClr val="lt1"/>
              </a:solidFill>
            </a:endParaRPr>
          </a:p>
        </p:txBody>
      </p:sp>
      <p:pic>
        <p:nvPicPr>
          <p:cNvPr id="509" name="Google Shape;509;p63" title="Mitratech_Continuity_Logo_White.png"/>
          <p:cNvPicPr preferRelativeResize="0"/>
          <p:nvPr/>
        </p:nvPicPr>
        <p:blipFill rotWithShape="1">
          <a:blip r:embed="rId5">
            <a:alphaModFix/>
          </a:blip>
          <a:srcRect b="0" l="0" r="0" t="0"/>
          <a:stretch/>
        </p:blipFill>
        <p:spPr>
          <a:xfrm>
            <a:off x="7201400" y="4574511"/>
            <a:ext cx="1366574" cy="1768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3" name="Shape 513"/>
        <p:cNvGrpSpPr/>
        <p:nvPr/>
      </p:nvGrpSpPr>
      <p:grpSpPr>
        <a:xfrm>
          <a:off x="0" y="0"/>
          <a:ext cx="0" cy="0"/>
          <a:chOff x="0" y="0"/>
          <a:chExt cx="0" cy="0"/>
        </a:xfrm>
      </p:grpSpPr>
      <p:sp>
        <p:nvSpPr>
          <p:cNvPr id="514" name="Google Shape;514;p64"/>
          <p:cNvSpPr txBox="1"/>
          <p:nvPr>
            <p:ph idx="4294967295" type="title"/>
          </p:nvPr>
        </p:nvSpPr>
        <p:spPr>
          <a:xfrm>
            <a:off x="408493" y="1072623"/>
            <a:ext cx="8284500" cy="4935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Poppins SemiBold"/>
              <a:buNone/>
            </a:pPr>
            <a:r>
              <a:rPr lang="en">
                <a:solidFill>
                  <a:schemeClr val="lt1"/>
                </a:solidFill>
              </a:rPr>
              <a:t>Regulatory Updates – Final Rules</a:t>
            </a:r>
            <a:endParaRPr>
              <a:solidFill>
                <a:schemeClr val="lt1"/>
              </a:solidFill>
            </a:endParaRPr>
          </a:p>
        </p:txBody>
      </p:sp>
      <p:sp>
        <p:nvSpPr>
          <p:cNvPr id="515" name="Google Shape;515;p64"/>
          <p:cNvSpPr txBox="1"/>
          <p:nvPr>
            <p:ph idx="4294967295" type="body"/>
          </p:nvPr>
        </p:nvSpPr>
        <p:spPr>
          <a:xfrm>
            <a:off x="408500" y="1697100"/>
            <a:ext cx="8284500" cy="2920200"/>
          </a:xfrm>
          <a:prstGeom prst="rect">
            <a:avLst/>
          </a:prstGeom>
          <a:noFill/>
          <a:ln>
            <a:noFill/>
          </a:ln>
        </p:spPr>
        <p:txBody>
          <a:bodyPr anchorCtr="0" anchor="t" bIns="34275" lIns="68575" spcFirstLastPara="1" rIns="68575" wrap="square" tIns="34275">
            <a:normAutofit lnSpcReduction="20000"/>
          </a:bodyPr>
          <a:lstStyle/>
          <a:p>
            <a:pPr indent="-177800" lvl="0" marL="177800" rtl="0" algn="l">
              <a:lnSpc>
                <a:spcPct val="113999"/>
              </a:lnSpc>
              <a:spcBef>
                <a:spcPts val="0"/>
              </a:spcBef>
              <a:spcAft>
                <a:spcPts val="0"/>
              </a:spcAft>
              <a:buSzPts val="2100"/>
              <a:buNone/>
            </a:pPr>
            <a:r>
              <a:rPr b="1" lang="en" sz="1800" u="sng">
                <a:solidFill>
                  <a:schemeClr val="accent1"/>
                </a:solidFill>
                <a:latin typeface="Poppins"/>
                <a:ea typeface="Poppins"/>
                <a:cs typeface="Poppins"/>
                <a:sym typeface="Poppins"/>
                <a:hlinkClick r:id="rId3">
                  <a:extLst>
                    <a:ext uri="{A12FA001-AC4F-418D-AE19-62706E023703}">
                      <ahyp:hlinkClr val="tx"/>
                    </a:ext>
                  </a:extLst>
                </a:hlinkClick>
              </a:rPr>
              <a:t>NCUA: Chartering - Rescissions</a:t>
            </a:r>
            <a:r>
              <a:rPr b="1" lang="en" sz="1800">
                <a:solidFill>
                  <a:schemeClr val="lt1"/>
                </a:solidFill>
                <a:latin typeface="Poppins"/>
                <a:ea typeface="Poppins"/>
                <a:cs typeface="Poppins"/>
                <a:sym typeface="Poppins"/>
              </a:rPr>
              <a:t> -</a:t>
            </a:r>
            <a:r>
              <a:rPr b="1" lang="en" sz="1800">
                <a:solidFill>
                  <a:srgbClr val="19A70D"/>
                </a:solidFill>
                <a:latin typeface="Poppins"/>
                <a:ea typeface="Poppins"/>
                <a:cs typeface="Poppins"/>
                <a:sym typeface="Poppins"/>
              </a:rPr>
              <a:t> </a:t>
            </a:r>
            <a:r>
              <a:rPr b="1" lang="en" sz="1800" u="sng">
                <a:solidFill>
                  <a:schemeClr val="accent1"/>
                </a:solidFill>
                <a:latin typeface="Poppins"/>
                <a:ea typeface="Poppins"/>
                <a:cs typeface="Poppins"/>
                <a:sym typeface="Poppins"/>
                <a:hlinkClick r:id="rId4">
                  <a:extLst>
                    <a:ext uri="{A12FA001-AC4F-418D-AE19-62706E023703}">
                      <ahyp:hlinkClr val="tx"/>
                    </a:ext>
                  </a:extLst>
                </a:hlinkClick>
              </a:rPr>
              <a:t>RegAdvisor Alert</a:t>
            </a:r>
            <a:endParaRPr sz="1800">
              <a:solidFill>
                <a:schemeClr val="accent1"/>
              </a:solidFill>
            </a:endParaRPr>
          </a:p>
          <a:p>
            <a:pPr indent="-177800" lvl="0" marL="177800" rtl="0" algn="l">
              <a:lnSpc>
                <a:spcPct val="113999"/>
              </a:lnSpc>
              <a:spcBef>
                <a:spcPts val="800"/>
              </a:spcBef>
              <a:spcAft>
                <a:spcPts val="0"/>
              </a:spcAft>
              <a:buSzPts val="1800"/>
              <a:buFont typeface="Arial"/>
              <a:buChar char="•"/>
            </a:pPr>
            <a:r>
              <a:rPr lang="en" sz="1800">
                <a:solidFill>
                  <a:schemeClr val="lt1"/>
                </a:solidFill>
                <a:latin typeface="Poppins Light"/>
                <a:ea typeface="Poppins Light"/>
                <a:cs typeface="Poppins Light"/>
                <a:sym typeface="Poppins Light"/>
              </a:rPr>
              <a:t>The National Credit Union Administration (NCUA) issued Final Rules to rescind three chartering-related Interpretative Ruling and Policy Statements because it believes they are obsolete and duplicative of Appendix B to Part 701—Chartering and Field of Membership Manual, which is the official source of chartering policies and contains up-to-date iterations of the provisions originally introduced in the IRPSs. These rescissions do not change any requirements.</a:t>
            </a:r>
            <a:endParaRPr>
              <a:solidFill>
                <a:schemeClr val="lt1"/>
              </a:solidFill>
              <a:latin typeface="Poppins Light"/>
              <a:ea typeface="Poppins Light"/>
              <a:cs typeface="Poppins Light"/>
              <a:sym typeface="Poppins Light"/>
            </a:endParaRPr>
          </a:p>
          <a:p>
            <a:pPr indent="-152400" lvl="0" marL="177800" rtl="0" algn="l">
              <a:lnSpc>
                <a:spcPct val="113999"/>
              </a:lnSpc>
              <a:spcBef>
                <a:spcPts val="400"/>
              </a:spcBef>
              <a:spcAft>
                <a:spcPts val="0"/>
              </a:spcAft>
              <a:buSzPts val="1800"/>
              <a:buFont typeface="Arial"/>
              <a:buChar char="•"/>
            </a:pPr>
            <a:r>
              <a:rPr i="1" lang="en" sz="1800">
                <a:solidFill>
                  <a:schemeClr val="lt1"/>
                </a:solidFill>
                <a:latin typeface="Poppins Light"/>
                <a:ea typeface="Poppins Light"/>
                <a:cs typeface="Poppins Light"/>
                <a:sym typeface="Poppins Light"/>
              </a:rPr>
              <a:t>Effective Date: 9/8/2026</a:t>
            </a:r>
            <a:endParaRPr b="1" sz="1800">
              <a:solidFill>
                <a:schemeClr val="lt1"/>
              </a:solidFill>
            </a:endParaRPr>
          </a:p>
          <a:p>
            <a:pPr indent="-152400" lvl="0" marL="177800" rtl="0" algn="l">
              <a:lnSpc>
                <a:spcPct val="113999"/>
              </a:lnSpc>
              <a:spcBef>
                <a:spcPts val="400"/>
              </a:spcBef>
              <a:spcAft>
                <a:spcPts val="0"/>
              </a:spcAft>
              <a:buSzPts val="1800"/>
              <a:buFont typeface="Arial"/>
              <a:buChar char="•"/>
            </a:pPr>
            <a:r>
              <a:rPr i="1" lang="en" sz="1800">
                <a:solidFill>
                  <a:schemeClr val="lt1"/>
                </a:solidFill>
                <a:latin typeface="Poppins Light"/>
                <a:ea typeface="Poppins Light"/>
                <a:cs typeface="Poppins Light"/>
                <a:sym typeface="Poppins Light"/>
              </a:rPr>
              <a:t>Mandatory Compliance: 9/8/2026</a:t>
            </a:r>
            <a:endParaRPr b="1" sz="1800">
              <a:solidFill>
                <a:schemeClr val="lt1"/>
              </a:solidFill>
            </a:endParaRPr>
          </a:p>
        </p:txBody>
      </p:sp>
      <p:pic>
        <p:nvPicPr>
          <p:cNvPr id="516" name="Google Shape;516;p64" title="Mitratech_Continuity_Logo_White.png"/>
          <p:cNvPicPr preferRelativeResize="0"/>
          <p:nvPr/>
        </p:nvPicPr>
        <p:blipFill rotWithShape="1">
          <a:blip r:embed="rId5">
            <a:alphaModFix/>
          </a:blip>
          <a:srcRect b="0" l="0" r="0" t="0"/>
          <a:stretch/>
        </p:blipFill>
        <p:spPr>
          <a:xfrm>
            <a:off x="7201400" y="4574511"/>
            <a:ext cx="1366574" cy="1768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0" name="Shape 520"/>
        <p:cNvGrpSpPr/>
        <p:nvPr/>
      </p:nvGrpSpPr>
      <p:grpSpPr>
        <a:xfrm>
          <a:off x="0" y="0"/>
          <a:ext cx="0" cy="0"/>
          <a:chOff x="0" y="0"/>
          <a:chExt cx="0" cy="0"/>
        </a:xfrm>
      </p:grpSpPr>
      <p:sp>
        <p:nvSpPr>
          <p:cNvPr id="521" name="Google Shape;521;p65"/>
          <p:cNvSpPr txBox="1"/>
          <p:nvPr>
            <p:ph idx="4294967295" type="title"/>
          </p:nvPr>
        </p:nvSpPr>
        <p:spPr>
          <a:xfrm>
            <a:off x="408493" y="1072623"/>
            <a:ext cx="8284500" cy="4935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Poppins SemiBold"/>
              <a:buNone/>
            </a:pPr>
            <a:r>
              <a:rPr lang="en">
                <a:solidFill>
                  <a:schemeClr val="lt1"/>
                </a:solidFill>
              </a:rPr>
              <a:t>Regulatory Updates – Final Rules</a:t>
            </a:r>
            <a:endParaRPr>
              <a:solidFill>
                <a:schemeClr val="lt1"/>
              </a:solidFill>
            </a:endParaRPr>
          </a:p>
        </p:txBody>
      </p:sp>
      <p:sp>
        <p:nvSpPr>
          <p:cNvPr id="522" name="Google Shape;522;p65"/>
          <p:cNvSpPr txBox="1"/>
          <p:nvPr>
            <p:ph idx="4294967295" type="body"/>
          </p:nvPr>
        </p:nvSpPr>
        <p:spPr>
          <a:xfrm>
            <a:off x="408500" y="1697100"/>
            <a:ext cx="8284500" cy="2920200"/>
          </a:xfrm>
          <a:prstGeom prst="rect">
            <a:avLst/>
          </a:prstGeom>
          <a:noFill/>
          <a:ln>
            <a:noFill/>
          </a:ln>
        </p:spPr>
        <p:txBody>
          <a:bodyPr anchorCtr="0" anchor="t" bIns="34275" lIns="68575" spcFirstLastPara="1" rIns="68575" wrap="square" tIns="34275">
            <a:normAutofit lnSpcReduction="20000"/>
          </a:bodyPr>
          <a:lstStyle/>
          <a:p>
            <a:pPr indent="-177800" lvl="0" marL="177800" rtl="0" algn="l">
              <a:lnSpc>
                <a:spcPct val="113999"/>
              </a:lnSpc>
              <a:spcBef>
                <a:spcPts val="0"/>
              </a:spcBef>
              <a:spcAft>
                <a:spcPts val="0"/>
              </a:spcAft>
              <a:buSzPts val="2100"/>
              <a:buNone/>
            </a:pPr>
            <a:r>
              <a:rPr b="1" lang="en" sz="1800" u="sng">
                <a:solidFill>
                  <a:schemeClr val="accent1"/>
                </a:solidFill>
                <a:latin typeface="Poppins"/>
                <a:ea typeface="Poppins"/>
                <a:cs typeface="Poppins"/>
                <a:sym typeface="Poppins"/>
                <a:hlinkClick r:id="rId3">
                  <a:extLst>
                    <a:ext uri="{A12FA001-AC4F-418D-AE19-62706E023703}">
                      <ahyp:hlinkClr val="tx"/>
                    </a:ext>
                  </a:extLst>
                </a:hlinkClick>
              </a:rPr>
              <a:t>NCUA: Chartering &amp; Field of Membership - Rescission</a:t>
            </a:r>
            <a:r>
              <a:rPr b="1" lang="en" sz="1800">
                <a:solidFill>
                  <a:schemeClr val="lt1"/>
                </a:solidFill>
                <a:latin typeface="Poppins"/>
                <a:ea typeface="Poppins"/>
                <a:cs typeface="Poppins"/>
                <a:sym typeface="Poppins"/>
              </a:rPr>
              <a:t> -</a:t>
            </a:r>
            <a:r>
              <a:rPr b="1" lang="en" sz="1800">
                <a:solidFill>
                  <a:srgbClr val="19A70D"/>
                </a:solidFill>
                <a:latin typeface="Poppins"/>
                <a:ea typeface="Poppins"/>
                <a:cs typeface="Poppins"/>
                <a:sym typeface="Poppins"/>
              </a:rPr>
              <a:t> </a:t>
            </a:r>
            <a:r>
              <a:rPr b="1" lang="en" sz="1800" u="sng">
                <a:solidFill>
                  <a:schemeClr val="accent1"/>
                </a:solidFill>
                <a:latin typeface="Poppins"/>
                <a:ea typeface="Poppins"/>
                <a:cs typeface="Poppins"/>
                <a:sym typeface="Poppins"/>
                <a:hlinkClick r:id="rId4">
                  <a:extLst>
                    <a:ext uri="{A12FA001-AC4F-418D-AE19-62706E023703}">
                      <ahyp:hlinkClr val="tx"/>
                    </a:ext>
                  </a:extLst>
                </a:hlinkClick>
              </a:rPr>
              <a:t>RegAdvisor Alert</a:t>
            </a:r>
            <a:endParaRPr sz="1800">
              <a:solidFill>
                <a:schemeClr val="accent1"/>
              </a:solidFill>
            </a:endParaRPr>
          </a:p>
          <a:p>
            <a:pPr indent="-177800" lvl="0" marL="177800" rtl="0" algn="l">
              <a:lnSpc>
                <a:spcPct val="113999"/>
              </a:lnSpc>
              <a:spcBef>
                <a:spcPts val="800"/>
              </a:spcBef>
              <a:spcAft>
                <a:spcPts val="0"/>
              </a:spcAft>
              <a:buSzPts val="1800"/>
              <a:buFont typeface="Arial"/>
              <a:buChar char="•"/>
            </a:pPr>
            <a:r>
              <a:rPr lang="en" sz="1800">
                <a:solidFill>
                  <a:schemeClr val="lt1"/>
                </a:solidFill>
                <a:latin typeface="Poppins Light"/>
                <a:ea typeface="Poppins Light"/>
                <a:cs typeface="Poppins Light"/>
                <a:sym typeface="Poppins Light"/>
              </a:rPr>
              <a:t>The National Credit Union Administration (NCUA) issued a Final Rule to rescind </a:t>
            </a:r>
            <a:r>
              <a:rPr lang="en" sz="1800">
                <a:solidFill>
                  <a:schemeClr val="lt1"/>
                </a:solidFill>
                <a:latin typeface="Poppins Light"/>
                <a:ea typeface="Poppins Light"/>
                <a:cs typeface="Poppins Light"/>
                <a:sym typeface="Poppins Light"/>
              </a:rPr>
              <a:t>Interpretive</a:t>
            </a:r>
            <a:r>
              <a:rPr lang="en" sz="1800">
                <a:solidFill>
                  <a:schemeClr val="lt1"/>
                </a:solidFill>
                <a:latin typeface="Poppins Light"/>
                <a:ea typeface="Poppins Light"/>
                <a:cs typeface="Poppins Light"/>
                <a:sym typeface="Poppins Light"/>
              </a:rPr>
              <a:t> Ruling and Policy Statement 06-1 because it believes it is duplicative of Appendix B to Part 701—Chartering and Field of Membership Manual, which is the official source of NCUA chartering and field of membership (FOM) policies. Chartering and FOM requirements remain unaffected.</a:t>
            </a:r>
            <a:endParaRPr>
              <a:solidFill>
                <a:schemeClr val="lt1"/>
              </a:solidFill>
              <a:latin typeface="Poppins Light"/>
              <a:ea typeface="Poppins Light"/>
              <a:cs typeface="Poppins Light"/>
              <a:sym typeface="Poppins Light"/>
            </a:endParaRPr>
          </a:p>
          <a:p>
            <a:pPr indent="-152400" lvl="0" marL="177800" rtl="0" algn="l">
              <a:lnSpc>
                <a:spcPct val="113999"/>
              </a:lnSpc>
              <a:spcBef>
                <a:spcPts val="400"/>
              </a:spcBef>
              <a:spcAft>
                <a:spcPts val="0"/>
              </a:spcAft>
              <a:buSzPts val="1800"/>
              <a:buFont typeface="Arial"/>
              <a:buChar char="•"/>
            </a:pPr>
            <a:r>
              <a:rPr i="1" lang="en" sz="1800">
                <a:solidFill>
                  <a:schemeClr val="lt1"/>
                </a:solidFill>
                <a:latin typeface="Poppins Light"/>
                <a:ea typeface="Poppins Light"/>
                <a:cs typeface="Poppins Light"/>
                <a:sym typeface="Poppins Light"/>
              </a:rPr>
              <a:t>Effective Date: 9/8/2026</a:t>
            </a:r>
            <a:endParaRPr b="1" sz="1800">
              <a:solidFill>
                <a:schemeClr val="lt1"/>
              </a:solidFill>
            </a:endParaRPr>
          </a:p>
          <a:p>
            <a:pPr indent="-152400" lvl="0" marL="177800" rtl="0" algn="l">
              <a:lnSpc>
                <a:spcPct val="113999"/>
              </a:lnSpc>
              <a:spcBef>
                <a:spcPts val="400"/>
              </a:spcBef>
              <a:spcAft>
                <a:spcPts val="0"/>
              </a:spcAft>
              <a:buSzPts val="1800"/>
              <a:buFont typeface="Arial"/>
              <a:buChar char="•"/>
            </a:pPr>
            <a:r>
              <a:rPr i="1" lang="en" sz="1800">
                <a:solidFill>
                  <a:schemeClr val="lt1"/>
                </a:solidFill>
                <a:latin typeface="Poppins Light"/>
                <a:ea typeface="Poppins Light"/>
                <a:cs typeface="Poppins Light"/>
                <a:sym typeface="Poppins Light"/>
              </a:rPr>
              <a:t>Mandatory Compliance: 9/8/2026</a:t>
            </a:r>
            <a:endParaRPr b="1" sz="1800">
              <a:solidFill>
                <a:schemeClr val="lt1"/>
              </a:solidFill>
            </a:endParaRPr>
          </a:p>
        </p:txBody>
      </p:sp>
      <p:pic>
        <p:nvPicPr>
          <p:cNvPr id="523" name="Google Shape;523;p65" title="Mitratech_Continuity_Logo_White.png"/>
          <p:cNvPicPr preferRelativeResize="0"/>
          <p:nvPr/>
        </p:nvPicPr>
        <p:blipFill rotWithShape="1">
          <a:blip r:embed="rId5">
            <a:alphaModFix/>
          </a:blip>
          <a:srcRect b="0" l="0" r="0" t="0"/>
          <a:stretch/>
        </p:blipFill>
        <p:spPr>
          <a:xfrm>
            <a:off x="7201400" y="4574511"/>
            <a:ext cx="1366574" cy="1768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7" name="Shape 527"/>
        <p:cNvGrpSpPr/>
        <p:nvPr/>
      </p:nvGrpSpPr>
      <p:grpSpPr>
        <a:xfrm>
          <a:off x="0" y="0"/>
          <a:ext cx="0" cy="0"/>
          <a:chOff x="0" y="0"/>
          <a:chExt cx="0" cy="0"/>
        </a:xfrm>
      </p:grpSpPr>
      <p:sp>
        <p:nvSpPr>
          <p:cNvPr id="528" name="Google Shape;528;p66"/>
          <p:cNvSpPr txBox="1"/>
          <p:nvPr>
            <p:ph idx="4294967295" type="title"/>
          </p:nvPr>
        </p:nvSpPr>
        <p:spPr>
          <a:xfrm>
            <a:off x="408493" y="1072623"/>
            <a:ext cx="8284500" cy="4935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Poppins SemiBold"/>
              <a:buNone/>
            </a:pPr>
            <a:r>
              <a:rPr lang="en">
                <a:solidFill>
                  <a:schemeClr val="lt1"/>
                </a:solidFill>
              </a:rPr>
              <a:t>Regulatory Updates – Final Rules</a:t>
            </a:r>
            <a:endParaRPr>
              <a:solidFill>
                <a:schemeClr val="lt1"/>
              </a:solidFill>
            </a:endParaRPr>
          </a:p>
        </p:txBody>
      </p:sp>
      <p:sp>
        <p:nvSpPr>
          <p:cNvPr id="529" name="Google Shape;529;p66"/>
          <p:cNvSpPr txBox="1"/>
          <p:nvPr>
            <p:ph idx="4294967295" type="body"/>
          </p:nvPr>
        </p:nvSpPr>
        <p:spPr>
          <a:xfrm>
            <a:off x="408500" y="1697100"/>
            <a:ext cx="8284500" cy="2920200"/>
          </a:xfrm>
          <a:prstGeom prst="rect">
            <a:avLst/>
          </a:prstGeom>
          <a:noFill/>
          <a:ln>
            <a:noFill/>
          </a:ln>
        </p:spPr>
        <p:txBody>
          <a:bodyPr anchorCtr="0" anchor="t" bIns="34275" lIns="68575" spcFirstLastPara="1" rIns="68575" wrap="square" tIns="34275">
            <a:normAutofit/>
          </a:bodyPr>
          <a:lstStyle/>
          <a:p>
            <a:pPr indent="-177800" lvl="0" marL="177800" rtl="0" algn="l">
              <a:lnSpc>
                <a:spcPct val="113999"/>
              </a:lnSpc>
              <a:spcBef>
                <a:spcPts val="0"/>
              </a:spcBef>
              <a:spcAft>
                <a:spcPts val="0"/>
              </a:spcAft>
              <a:buSzPts val="2100"/>
              <a:buNone/>
            </a:pPr>
            <a:r>
              <a:rPr b="1" lang="en" sz="1800" u="sng">
                <a:solidFill>
                  <a:schemeClr val="accent1"/>
                </a:solidFill>
                <a:latin typeface="Poppins"/>
                <a:ea typeface="Poppins"/>
                <a:cs typeface="Poppins"/>
                <a:sym typeface="Poppins"/>
                <a:hlinkClick r:id="rId3">
                  <a:extLst>
                    <a:ext uri="{A12FA001-AC4F-418D-AE19-62706E023703}">
                      <ahyp:hlinkClr val="tx"/>
                    </a:ext>
                  </a:extLst>
                </a:hlinkClick>
              </a:rPr>
              <a:t>NCUA: Insurance</a:t>
            </a:r>
            <a:r>
              <a:rPr b="1" lang="en" sz="1800">
                <a:solidFill>
                  <a:schemeClr val="lt1"/>
                </a:solidFill>
                <a:latin typeface="Poppins"/>
                <a:ea typeface="Poppins"/>
                <a:cs typeface="Poppins"/>
                <a:sym typeface="Poppins"/>
              </a:rPr>
              <a:t> -</a:t>
            </a:r>
            <a:r>
              <a:rPr b="1" lang="en" sz="1800">
                <a:solidFill>
                  <a:srgbClr val="19A70D"/>
                </a:solidFill>
                <a:latin typeface="Poppins"/>
                <a:ea typeface="Poppins"/>
                <a:cs typeface="Poppins"/>
                <a:sym typeface="Poppins"/>
              </a:rPr>
              <a:t> </a:t>
            </a:r>
            <a:r>
              <a:rPr b="1" lang="en" sz="1800" u="sng">
                <a:solidFill>
                  <a:schemeClr val="accent1"/>
                </a:solidFill>
                <a:latin typeface="Poppins"/>
                <a:ea typeface="Poppins"/>
                <a:cs typeface="Poppins"/>
                <a:sym typeface="Poppins"/>
                <a:hlinkClick r:id="rId4">
                  <a:extLst>
                    <a:ext uri="{A12FA001-AC4F-418D-AE19-62706E023703}">
                      <ahyp:hlinkClr val="tx"/>
                    </a:ext>
                  </a:extLst>
                </a:hlinkClick>
              </a:rPr>
              <a:t>RegAdvisor Alert</a:t>
            </a:r>
            <a:endParaRPr sz="1800">
              <a:solidFill>
                <a:schemeClr val="accent1"/>
              </a:solidFill>
            </a:endParaRPr>
          </a:p>
          <a:p>
            <a:pPr indent="-177800" lvl="0" marL="177800" rtl="0" algn="l">
              <a:lnSpc>
                <a:spcPct val="113999"/>
              </a:lnSpc>
              <a:spcBef>
                <a:spcPts val="800"/>
              </a:spcBef>
              <a:spcAft>
                <a:spcPts val="0"/>
              </a:spcAft>
              <a:buSzPts val="1800"/>
              <a:buFont typeface="Arial"/>
              <a:buChar char="•"/>
            </a:pPr>
            <a:r>
              <a:rPr lang="en" sz="1800">
                <a:solidFill>
                  <a:schemeClr val="lt1"/>
                </a:solidFill>
                <a:latin typeface="Poppins Light"/>
                <a:ea typeface="Poppins Light"/>
                <a:cs typeface="Poppins Light"/>
                <a:sym typeface="Poppins Light"/>
              </a:rPr>
              <a:t>The National Credit Union Administration (NCUA) issued Final Rules to remove National Credit Union Share Insurance Fund requirements from 12 CFR part 741, which applies to all Federally insured credit unions, that it believes are overly burdensome and/or redundant.</a:t>
            </a:r>
            <a:endParaRPr>
              <a:solidFill>
                <a:schemeClr val="lt1"/>
              </a:solidFill>
              <a:latin typeface="Poppins Light"/>
              <a:ea typeface="Poppins Light"/>
              <a:cs typeface="Poppins Light"/>
              <a:sym typeface="Poppins Light"/>
            </a:endParaRPr>
          </a:p>
          <a:p>
            <a:pPr indent="-152400" lvl="0" marL="177800" rtl="0" algn="l">
              <a:lnSpc>
                <a:spcPct val="113999"/>
              </a:lnSpc>
              <a:spcBef>
                <a:spcPts val="400"/>
              </a:spcBef>
              <a:spcAft>
                <a:spcPts val="0"/>
              </a:spcAft>
              <a:buSzPts val="1800"/>
              <a:buFont typeface="Arial"/>
              <a:buChar char="•"/>
            </a:pPr>
            <a:r>
              <a:rPr i="1" lang="en" sz="1800">
                <a:solidFill>
                  <a:schemeClr val="lt1"/>
                </a:solidFill>
                <a:latin typeface="Poppins Light"/>
                <a:ea typeface="Poppins Light"/>
                <a:cs typeface="Poppins Light"/>
                <a:sym typeface="Poppins Light"/>
              </a:rPr>
              <a:t>Effective Date: 9/8/2026</a:t>
            </a:r>
            <a:endParaRPr b="1" sz="1800">
              <a:solidFill>
                <a:schemeClr val="lt1"/>
              </a:solidFill>
            </a:endParaRPr>
          </a:p>
          <a:p>
            <a:pPr indent="-152400" lvl="0" marL="177800" rtl="0" algn="l">
              <a:lnSpc>
                <a:spcPct val="113999"/>
              </a:lnSpc>
              <a:spcBef>
                <a:spcPts val="400"/>
              </a:spcBef>
              <a:spcAft>
                <a:spcPts val="0"/>
              </a:spcAft>
              <a:buSzPts val="1800"/>
              <a:buFont typeface="Arial"/>
              <a:buChar char="•"/>
            </a:pPr>
            <a:r>
              <a:rPr i="1" lang="en" sz="1800">
                <a:solidFill>
                  <a:schemeClr val="lt1"/>
                </a:solidFill>
                <a:latin typeface="Poppins Light"/>
                <a:ea typeface="Poppins Light"/>
                <a:cs typeface="Poppins Light"/>
                <a:sym typeface="Poppins Light"/>
              </a:rPr>
              <a:t>Mandatory Compliance: 9/8/2026</a:t>
            </a:r>
            <a:endParaRPr b="1" sz="1800">
              <a:solidFill>
                <a:schemeClr val="lt1"/>
              </a:solidFill>
            </a:endParaRPr>
          </a:p>
        </p:txBody>
      </p:sp>
      <p:pic>
        <p:nvPicPr>
          <p:cNvPr id="530" name="Google Shape;530;p66" title="Mitratech_Continuity_Logo_White.png"/>
          <p:cNvPicPr preferRelativeResize="0"/>
          <p:nvPr/>
        </p:nvPicPr>
        <p:blipFill rotWithShape="1">
          <a:blip r:embed="rId5">
            <a:alphaModFix/>
          </a:blip>
          <a:srcRect b="0" l="0" r="0" t="0"/>
          <a:stretch/>
        </p:blipFill>
        <p:spPr>
          <a:xfrm>
            <a:off x="7201400" y="4574511"/>
            <a:ext cx="1366574" cy="1768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4" name="Shape 534"/>
        <p:cNvGrpSpPr/>
        <p:nvPr/>
      </p:nvGrpSpPr>
      <p:grpSpPr>
        <a:xfrm>
          <a:off x="0" y="0"/>
          <a:ext cx="0" cy="0"/>
          <a:chOff x="0" y="0"/>
          <a:chExt cx="0" cy="0"/>
        </a:xfrm>
      </p:grpSpPr>
      <p:sp>
        <p:nvSpPr>
          <p:cNvPr id="535" name="Google Shape;535;p67"/>
          <p:cNvSpPr txBox="1"/>
          <p:nvPr>
            <p:ph idx="4294967295" type="title"/>
          </p:nvPr>
        </p:nvSpPr>
        <p:spPr>
          <a:xfrm>
            <a:off x="408493" y="1072623"/>
            <a:ext cx="8284500" cy="4935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Poppins SemiBold"/>
              <a:buNone/>
            </a:pPr>
            <a:r>
              <a:rPr lang="en">
                <a:solidFill>
                  <a:schemeClr val="lt1"/>
                </a:solidFill>
              </a:rPr>
              <a:t>Regulatory Updates – Final Rules</a:t>
            </a:r>
            <a:endParaRPr>
              <a:solidFill>
                <a:schemeClr val="lt1"/>
              </a:solidFill>
            </a:endParaRPr>
          </a:p>
        </p:txBody>
      </p:sp>
      <p:sp>
        <p:nvSpPr>
          <p:cNvPr id="536" name="Google Shape;536;p67"/>
          <p:cNvSpPr txBox="1"/>
          <p:nvPr>
            <p:ph idx="4294967295" type="body"/>
          </p:nvPr>
        </p:nvSpPr>
        <p:spPr>
          <a:xfrm>
            <a:off x="408500" y="1697100"/>
            <a:ext cx="8284500" cy="2920200"/>
          </a:xfrm>
          <a:prstGeom prst="rect">
            <a:avLst/>
          </a:prstGeom>
          <a:noFill/>
          <a:ln>
            <a:noFill/>
          </a:ln>
        </p:spPr>
        <p:txBody>
          <a:bodyPr anchorCtr="0" anchor="t" bIns="34275" lIns="68575" spcFirstLastPara="1" rIns="68575" wrap="square" tIns="34275">
            <a:normAutofit fontScale="92500" lnSpcReduction="10000"/>
          </a:bodyPr>
          <a:lstStyle/>
          <a:p>
            <a:pPr indent="-177800" lvl="0" marL="177800" rtl="0" algn="l">
              <a:lnSpc>
                <a:spcPct val="113999"/>
              </a:lnSpc>
              <a:spcBef>
                <a:spcPts val="0"/>
              </a:spcBef>
              <a:spcAft>
                <a:spcPts val="0"/>
              </a:spcAft>
              <a:buSzPct val="116667"/>
              <a:buNone/>
            </a:pPr>
            <a:r>
              <a:rPr b="1" lang="en" sz="1800" u="sng">
                <a:solidFill>
                  <a:schemeClr val="accent1"/>
                </a:solidFill>
                <a:latin typeface="Poppins"/>
                <a:ea typeface="Poppins"/>
                <a:cs typeface="Poppins"/>
                <a:sym typeface="Poppins"/>
                <a:hlinkClick r:id="rId3">
                  <a:extLst>
                    <a:ext uri="{A12FA001-AC4F-418D-AE19-62706E023703}">
                      <ahyp:hlinkClr val="tx"/>
                    </a:ext>
                  </a:extLst>
                </a:hlinkClick>
              </a:rPr>
              <a:t>NCUA: Limits on Loans to Other Credit Unions</a:t>
            </a:r>
            <a:r>
              <a:rPr b="1" lang="en" sz="1800">
                <a:solidFill>
                  <a:schemeClr val="lt1"/>
                </a:solidFill>
                <a:latin typeface="Poppins"/>
                <a:ea typeface="Poppins"/>
                <a:cs typeface="Poppins"/>
                <a:sym typeface="Poppins"/>
              </a:rPr>
              <a:t> -</a:t>
            </a:r>
            <a:r>
              <a:rPr b="1" lang="en" sz="1800">
                <a:solidFill>
                  <a:srgbClr val="19A70D"/>
                </a:solidFill>
                <a:latin typeface="Poppins"/>
                <a:ea typeface="Poppins"/>
                <a:cs typeface="Poppins"/>
                <a:sym typeface="Poppins"/>
              </a:rPr>
              <a:t> </a:t>
            </a:r>
            <a:r>
              <a:rPr b="1" lang="en" sz="1800" u="sng">
                <a:solidFill>
                  <a:schemeClr val="accent1"/>
                </a:solidFill>
                <a:latin typeface="Poppins"/>
                <a:ea typeface="Poppins"/>
                <a:cs typeface="Poppins"/>
                <a:sym typeface="Poppins"/>
                <a:hlinkClick r:id="rId4">
                  <a:extLst>
                    <a:ext uri="{A12FA001-AC4F-418D-AE19-62706E023703}">
                      <ahyp:hlinkClr val="tx"/>
                    </a:ext>
                  </a:extLst>
                </a:hlinkClick>
              </a:rPr>
              <a:t>RegAdvisor Alert</a:t>
            </a:r>
            <a:endParaRPr sz="1800">
              <a:solidFill>
                <a:schemeClr val="accent1"/>
              </a:solidFill>
            </a:endParaRPr>
          </a:p>
          <a:p>
            <a:pPr indent="-169228" lvl="0" marL="177800" rtl="0" algn="l">
              <a:lnSpc>
                <a:spcPct val="113999"/>
              </a:lnSpc>
              <a:spcBef>
                <a:spcPts val="800"/>
              </a:spcBef>
              <a:spcAft>
                <a:spcPts val="0"/>
              </a:spcAft>
              <a:buSzPct val="100000"/>
              <a:buFont typeface="Arial"/>
              <a:buChar char="•"/>
            </a:pPr>
            <a:r>
              <a:rPr lang="en" sz="1800">
                <a:solidFill>
                  <a:schemeClr val="lt1"/>
                </a:solidFill>
                <a:latin typeface="Poppins Light"/>
                <a:ea typeface="Poppins Light"/>
                <a:cs typeface="Poppins Light"/>
                <a:sym typeface="Poppins Light"/>
              </a:rPr>
              <a:t>The National Credit Union Administration (NCUA) issued a Final Rule to eliminate the regulations that required a Federal credit union’s (FCU’s) Board of Directors to approve loans to other credit unions and establish written policies, as the NCUA believes these requirements were unnecessary and overly prescriptive. However, FCUs remain subject to related statutory requirements, while Federally-insured State-chartered credit unions are subject to any other applicable NCUA or State law or regulation.</a:t>
            </a:r>
            <a:endParaRPr>
              <a:solidFill>
                <a:schemeClr val="lt1"/>
              </a:solidFill>
              <a:latin typeface="Poppins Light"/>
              <a:ea typeface="Poppins Light"/>
              <a:cs typeface="Poppins Light"/>
              <a:sym typeface="Poppins Light"/>
            </a:endParaRPr>
          </a:p>
          <a:p>
            <a:pPr indent="-143828" lvl="0" marL="177800" rtl="0" algn="l">
              <a:lnSpc>
                <a:spcPct val="113999"/>
              </a:lnSpc>
              <a:spcBef>
                <a:spcPts val="400"/>
              </a:spcBef>
              <a:spcAft>
                <a:spcPts val="0"/>
              </a:spcAft>
              <a:buSzPct val="100000"/>
              <a:buFont typeface="Arial"/>
              <a:buChar char="•"/>
            </a:pPr>
            <a:r>
              <a:rPr i="1" lang="en" sz="1800">
                <a:solidFill>
                  <a:schemeClr val="lt1"/>
                </a:solidFill>
                <a:latin typeface="Poppins Light"/>
                <a:ea typeface="Poppins Light"/>
                <a:cs typeface="Poppins Light"/>
                <a:sym typeface="Poppins Light"/>
              </a:rPr>
              <a:t>Effective Date: 9/8/2026</a:t>
            </a:r>
            <a:endParaRPr b="1" sz="1800">
              <a:solidFill>
                <a:schemeClr val="lt1"/>
              </a:solidFill>
            </a:endParaRPr>
          </a:p>
          <a:p>
            <a:pPr indent="-143828" lvl="0" marL="177800" rtl="0" algn="l">
              <a:lnSpc>
                <a:spcPct val="113999"/>
              </a:lnSpc>
              <a:spcBef>
                <a:spcPts val="400"/>
              </a:spcBef>
              <a:spcAft>
                <a:spcPts val="0"/>
              </a:spcAft>
              <a:buSzPct val="100000"/>
              <a:buFont typeface="Arial"/>
              <a:buChar char="•"/>
            </a:pPr>
            <a:r>
              <a:rPr i="1" lang="en" sz="1800">
                <a:solidFill>
                  <a:schemeClr val="lt1"/>
                </a:solidFill>
                <a:latin typeface="Poppins Light"/>
                <a:ea typeface="Poppins Light"/>
                <a:cs typeface="Poppins Light"/>
                <a:sym typeface="Poppins Light"/>
              </a:rPr>
              <a:t>Mandatory Compliance: 9/8/2026</a:t>
            </a:r>
            <a:endParaRPr b="1" sz="1800">
              <a:solidFill>
                <a:schemeClr val="lt1"/>
              </a:solidFill>
            </a:endParaRPr>
          </a:p>
        </p:txBody>
      </p:sp>
      <p:pic>
        <p:nvPicPr>
          <p:cNvPr id="537" name="Google Shape;537;p67" title="Mitratech_Continuity_Logo_White.png"/>
          <p:cNvPicPr preferRelativeResize="0"/>
          <p:nvPr/>
        </p:nvPicPr>
        <p:blipFill rotWithShape="1">
          <a:blip r:embed="rId5">
            <a:alphaModFix/>
          </a:blip>
          <a:srcRect b="0" l="0" r="0" t="0"/>
          <a:stretch/>
        </p:blipFill>
        <p:spPr>
          <a:xfrm>
            <a:off x="7201400" y="4574511"/>
            <a:ext cx="1366574" cy="17682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1" name="Shape 541"/>
        <p:cNvGrpSpPr/>
        <p:nvPr/>
      </p:nvGrpSpPr>
      <p:grpSpPr>
        <a:xfrm>
          <a:off x="0" y="0"/>
          <a:ext cx="0" cy="0"/>
          <a:chOff x="0" y="0"/>
          <a:chExt cx="0" cy="0"/>
        </a:xfrm>
      </p:grpSpPr>
      <p:sp>
        <p:nvSpPr>
          <p:cNvPr id="542" name="Google Shape;542;p68"/>
          <p:cNvSpPr txBox="1"/>
          <p:nvPr>
            <p:ph idx="4294967295" type="title"/>
          </p:nvPr>
        </p:nvSpPr>
        <p:spPr>
          <a:xfrm>
            <a:off x="408493" y="1072623"/>
            <a:ext cx="8284500" cy="4935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Poppins SemiBold"/>
              <a:buNone/>
            </a:pPr>
            <a:r>
              <a:rPr lang="en">
                <a:solidFill>
                  <a:schemeClr val="lt1"/>
                </a:solidFill>
              </a:rPr>
              <a:t>Regulatory Updates – Final Rules</a:t>
            </a:r>
            <a:endParaRPr>
              <a:solidFill>
                <a:schemeClr val="lt1"/>
              </a:solidFill>
            </a:endParaRPr>
          </a:p>
        </p:txBody>
      </p:sp>
      <p:sp>
        <p:nvSpPr>
          <p:cNvPr id="543" name="Google Shape;543;p68"/>
          <p:cNvSpPr txBox="1"/>
          <p:nvPr>
            <p:ph idx="4294967295" type="body"/>
          </p:nvPr>
        </p:nvSpPr>
        <p:spPr>
          <a:xfrm>
            <a:off x="408500" y="1697100"/>
            <a:ext cx="8284500" cy="2920200"/>
          </a:xfrm>
          <a:prstGeom prst="rect">
            <a:avLst/>
          </a:prstGeom>
          <a:noFill/>
          <a:ln>
            <a:noFill/>
          </a:ln>
        </p:spPr>
        <p:txBody>
          <a:bodyPr anchorCtr="0" anchor="t" bIns="34275" lIns="68575" spcFirstLastPara="1" rIns="68575" wrap="square" tIns="34275">
            <a:normAutofit fontScale="92500" lnSpcReduction="20000"/>
          </a:bodyPr>
          <a:lstStyle/>
          <a:p>
            <a:pPr indent="-177800" lvl="0" marL="177800" rtl="0" algn="l">
              <a:lnSpc>
                <a:spcPct val="113999"/>
              </a:lnSpc>
              <a:spcBef>
                <a:spcPts val="0"/>
              </a:spcBef>
              <a:spcAft>
                <a:spcPts val="0"/>
              </a:spcAft>
              <a:buSzPct val="116667"/>
              <a:buNone/>
            </a:pPr>
            <a:r>
              <a:rPr b="1" lang="en" sz="1800" u="sng">
                <a:solidFill>
                  <a:schemeClr val="accent1"/>
                </a:solidFill>
                <a:latin typeface="Poppins"/>
                <a:ea typeface="Poppins"/>
                <a:cs typeface="Poppins"/>
                <a:sym typeface="Poppins"/>
                <a:hlinkClick r:id="rId3">
                  <a:extLst>
                    <a:ext uri="{A12FA001-AC4F-418D-AE19-62706E023703}">
                      <ahyp:hlinkClr val="tx"/>
                    </a:ext>
                  </a:extLst>
                </a:hlinkClick>
              </a:rPr>
              <a:t>NCUA: Obligations</a:t>
            </a:r>
            <a:r>
              <a:rPr b="1" lang="en" sz="1800">
                <a:solidFill>
                  <a:schemeClr val="lt1"/>
                </a:solidFill>
                <a:latin typeface="Poppins"/>
                <a:ea typeface="Poppins"/>
                <a:cs typeface="Poppins"/>
                <a:sym typeface="Poppins"/>
              </a:rPr>
              <a:t> -</a:t>
            </a:r>
            <a:r>
              <a:rPr b="1" lang="en" sz="1800">
                <a:solidFill>
                  <a:srgbClr val="19A70D"/>
                </a:solidFill>
                <a:latin typeface="Poppins"/>
                <a:ea typeface="Poppins"/>
                <a:cs typeface="Poppins"/>
                <a:sym typeface="Poppins"/>
              </a:rPr>
              <a:t> </a:t>
            </a:r>
            <a:r>
              <a:rPr b="1" lang="en" sz="1800" u="sng">
                <a:solidFill>
                  <a:schemeClr val="accent1"/>
                </a:solidFill>
                <a:latin typeface="Poppins"/>
                <a:ea typeface="Poppins"/>
                <a:cs typeface="Poppins"/>
                <a:sym typeface="Poppins"/>
                <a:hlinkClick r:id="rId4">
                  <a:extLst>
                    <a:ext uri="{A12FA001-AC4F-418D-AE19-62706E023703}">
                      <ahyp:hlinkClr val="tx"/>
                    </a:ext>
                  </a:extLst>
                </a:hlinkClick>
              </a:rPr>
              <a:t>RegAdvisor Alert</a:t>
            </a:r>
            <a:endParaRPr sz="1800">
              <a:solidFill>
                <a:schemeClr val="accent1"/>
              </a:solidFill>
            </a:endParaRPr>
          </a:p>
          <a:p>
            <a:pPr indent="-169228" lvl="0" marL="177800" rtl="0" algn="l">
              <a:lnSpc>
                <a:spcPct val="113999"/>
              </a:lnSpc>
              <a:spcBef>
                <a:spcPts val="800"/>
              </a:spcBef>
              <a:spcAft>
                <a:spcPts val="0"/>
              </a:spcAft>
              <a:buSzPct val="100000"/>
              <a:buFont typeface="Arial"/>
              <a:buChar char="•"/>
            </a:pPr>
            <a:r>
              <a:rPr lang="en" sz="1800">
                <a:solidFill>
                  <a:schemeClr val="lt1"/>
                </a:solidFill>
                <a:latin typeface="Poppins Light"/>
                <a:ea typeface="Poppins Light"/>
                <a:cs typeface="Poppins Light"/>
                <a:sym typeface="Poppins Light"/>
              </a:rPr>
              <a:t>The National Credit Union Administration (NCUA) issued a Final Rule to simplify regulations governing the purchase, sale, and pledge of eligible obligations by removing the prescriptive lists of items required in a Federal credit union’s (FCU’s) related written policies, as well as the detailed requirements regarding conflicts of interest (COI) and compensation. FCUs are still required to maintain written policies and comply with broader existing COI provisions. Conforming, technical amendments were also implemented.</a:t>
            </a:r>
            <a:endParaRPr>
              <a:solidFill>
                <a:schemeClr val="lt1"/>
              </a:solidFill>
              <a:latin typeface="Poppins Light"/>
              <a:ea typeface="Poppins Light"/>
              <a:cs typeface="Poppins Light"/>
              <a:sym typeface="Poppins Light"/>
            </a:endParaRPr>
          </a:p>
          <a:p>
            <a:pPr indent="-143828" lvl="0" marL="177800" rtl="0" algn="l">
              <a:lnSpc>
                <a:spcPct val="113999"/>
              </a:lnSpc>
              <a:spcBef>
                <a:spcPts val="400"/>
              </a:spcBef>
              <a:spcAft>
                <a:spcPts val="0"/>
              </a:spcAft>
              <a:buSzPct val="100000"/>
              <a:buFont typeface="Arial"/>
              <a:buChar char="•"/>
            </a:pPr>
            <a:r>
              <a:rPr i="1" lang="en" sz="1800">
                <a:solidFill>
                  <a:schemeClr val="lt1"/>
                </a:solidFill>
                <a:latin typeface="Poppins Light"/>
                <a:ea typeface="Poppins Light"/>
                <a:cs typeface="Poppins Light"/>
                <a:sym typeface="Poppins Light"/>
              </a:rPr>
              <a:t>Effective Date: 9/8/2026</a:t>
            </a:r>
            <a:endParaRPr b="1" sz="1800">
              <a:solidFill>
                <a:schemeClr val="lt1"/>
              </a:solidFill>
            </a:endParaRPr>
          </a:p>
          <a:p>
            <a:pPr indent="-143828" lvl="0" marL="177800" rtl="0" algn="l">
              <a:lnSpc>
                <a:spcPct val="113999"/>
              </a:lnSpc>
              <a:spcBef>
                <a:spcPts val="400"/>
              </a:spcBef>
              <a:spcAft>
                <a:spcPts val="0"/>
              </a:spcAft>
              <a:buSzPct val="100000"/>
              <a:buFont typeface="Arial"/>
              <a:buChar char="•"/>
            </a:pPr>
            <a:r>
              <a:rPr i="1" lang="en" sz="1800">
                <a:solidFill>
                  <a:schemeClr val="lt1"/>
                </a:solidFill>
                <a:latin typeface="Poppins Light"/>
                <a:ea typeface="Poppins Light"/>
                <a:cs typeface="Poppins Light"/>
                <a:sym typeface="Poppins Light"/>
              </a:rPr>
              <a:t>Mandatory Compliance: 9/8/2026</a:t>
            </a:r>
            <a:endParaRPr b="1" sz="1800">
              <a:solidFill>
                <a:schemeClr val="lt1"/>
              </a:solidFill>
            </a:endParaRPr>
          </a:p>
        </p:txBody>
      </p:sp>
      <p:pic>
        <p:nvPicPr>
          <p:cNvPr id="544" name="Google Shape;544;p68" title="Mitratech_Continuity_Logo_White.png"/>
          <p:cNvPicPr preferRelativeResize="0"/>
          <p:nvPr/>
        </p:nvPicPr>
        <p:blipFill rotWithShape="1">
          <a:blip r:embed="rId5">
            <a:alphaModFix/>
          </a:blip>
          <a:srcRect b="0" l="0" r="0" t="0"/>
          <a:stretch/>
        </p:blipFill>
        <p:spPr>
          <a:xfrm>
            <a:off x="7201400" y="4574511"/>
            <a:ext cx="1366574" cy="17682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8" name="Shape 548"/>
        <p:cNvGrpSpPr/>
        <p:nvPr/>
      </p:nvGrpSpPr>
      <p:grpSpPr>
        <a:xfrm>
          <a:off x="0" y="0"/>
          <a:ext cx="0" cy="0"/>
          <a:chOff x="0" y="0"/>
          <a:chExt cx="0" cy="0"/>
        </a:xfrm>
      </p:grpSpPr>
      <p:sp>
        <p:nvSpPr>
          <p:cNvPr id="549" name="Google Shape;549;p69"/>
          <p:cNvSpPr txBox="1"/>
          <p:nvPr>
            <p:ph idx="4294967295" type="title"/>
          </p:nvPr>
        </p:nvSpPr>
        <p:spPr>
          <a:xfrm>
            <a:off x="408493" y="1072623"/>
            <a:ext cx="8284500" cy="4935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Poppins SemiBold"/>
              <a:buNone/>
            </a:pPr>
            <a:r>
              <a:rPr lang="en">
                <a:solidFill>
                  <a:schemeClr val="lt1"/>
                </a:solidFill>
              </a:rPr>
              <a:t>Regulatory Updates – Final Rules</a:t>
            </a:r>
            <a:endParaRPr>
              <a:solidFill>
                <a:schemeClr val="lt1"/>
              </a:solidFill>
            </a:endParaRPr>
          </a:p>
        </p:txBody>
      </p:sp>
      <p:sp>
        <p:nvSpPr>
          <p:cNvPr id="550" name="Google Shape;550;p69"/>
          <p:cNvSpPr txBox="1"/>
          <p:nvPr>
            <p:ph idx="4294967295" type="body"/>
          </p:nvPr>
        </p:nvSpPr>
        <p:spPr>
          <a:xfrm>
            <a:off x="408500" y="1697100"/>
            <a:ext cx="8284500" cy="2920200"/>
          </a:xfrm>
          <a:prstGeom prst="rect">
            <a:avLst/>
          </a:prstGeom>
          <a:noFill/>
          <a:ln>
            <a:noFill/>
          </a:ln>
        </p:spPr>
        <p:txBody>
          <a:bodyPr anchorCtr="0" anchor="t" bIns="34275" lIns="68575" spcFirstLastPara="1" rIns="68575" wrap="square" tIns="34275">
            <a:normAutofit lnSpcReduction="10000"/>
          </a:bodyPr>
          <a:lstStyle/>
          <a:p>
            <a:pPr indent="-177800" lvl="0" marL="177800" rtl="0" algn="l">
              <a:lnSpc>
                <a:spcPct val="113999"/>
              </a:lnSpc>
              <a:spcBef>
                <a:spcPts val="0"/>
              </a:spcBef>
              <a:spcAft>
                <a:spcPts val="0"/>
              </a:spcAft>
              <a:buSzPts val="2100"/>
              <a:buNone/>
            </a:pPr>
            <a:r>
              <a:rPr b="1" lang="en" sz="1800" u="sng">
                <a:solidFill>
                  <a:schemeClr val="accent1"/>
                </a:solidFill>
                <a:latin typeface="Poppins"/>
                <a:ea typeface="Poppins"/>
                <a:cs typeface="Poppins"/>
                <a:sym typeface="Poppins"/>
                <a:hlinkClick r:id="rId3">
                  <a:extLst>
                    <a:ext uri="{A12FA001-AC4F-418D-AE19-62706E023703}">
                      <ahyp:hlinkClr val="tx"/>
                    </a:ext>
                  </a:extLst>
                </a:hlinkClick>
              </a:rPr>
              <a:t>NCUA: Service Contracts</a:t>
            </a:r>
            <a:r>
              <a:rPr b="1" lang="en" sz="1800">
                <a:solidFill>
                  <a:schemeClr val="lt1"/>
                </a:solidFill>
                <a:latin typeface="Poppins"/>
                <a:ea typeface="Poppins"/>
                <a:cs typeface="Poppins"/>
                <a:sym typeface="Poppins"/>
              </a:rPr>
              <a:t> -</a:t>
            </a:r>
            <a:r>
              <a:rPr b="1" lang="en" sz="1800">
                <a:solidFill>
                  <a:srgbClr val="19A70D"/>
                </a:solidFill>
                <a:latin typeface="Poppins"/>
                <a:ea typeface="Poppins"/>
                <a:cs typeface="Poppins"/>
                <a:sym typeface="Poppins"/>
              </a:rPr>
              <a:t> </a:t>
            </a:r>
            <a:r>
              <a:rPr b="1" lang="en" sz="1800" u="sng">
                <a:solidFill>
                  <a:schemeClr val="accent1"/>
                </a:solidFill>
                <a:latin typeface="Poppins"/>
                <a:ea typeface="Poppins"/>
                <a:cs typeface="Poppins"/>
                <a:sym typeface="Poppins"/>
                <a:hlinkClick r:id="rId4">
                  <a:extLst>
                    <a:ext uri="{A12FA001-AC4F-418D-AE19-62706E023703}">
                      <ahyp:hlinkClr val="tx"/>
                    </a:ext>
                  </a:extLst>
                </a:hlinkClick>
              </a:rPr>
              <a:t>RegAdvisor Alert</a:t>
            </a:r>
            <a:endParaRPr sz="1800">
              <a:solidFill>
                <a:schemeClr val="accent1"/>
              </a:solidFill>
            </a:endParaRPr>
          </a:p>
          <a:p>
            <a:pPr indent="-177800" lvl="0" marL="177800" rtl="0" algn="l">
              <a:lnSpc>
                <a:spcPct val="113999"/>
              </a:lnSpc>
              <a:spcBef>
                <a:spcPts val="800"/>
              </a:spcBef>
              <a:spcAft>
                <a:spcPts val="0"/>
              </a:spcAft>
              <a:buSzPts val="1800"/>
              <a:buFont typeface="Arial"/>
              <a:buChar char="•"/>
            </a:pPr>
            <a:r>
              <a:rPr lang="en" sz="1800">
                <a:solidFill>
                  <a:schemeClr val="lt1"/>
                </a:solidFill>
                <a:latin typeface="Poppins Light"/>
                <a:ea typeface="Poppins Light"/>
                <a:cs typeface="Poppins Light"/>
                <a:sym typeface="Poppins Light"/>
              </a:rPr>
              <a:t>The National Credit Union Administration (NCUA) issued a Final Rule to remove written service contract requirements but continues to expect Federal credit unions to adhere to standard business practices and maintain safe and sound practices regarding third-party contracts, including that all contracts should be written. The Final Rule also relocates related provisions.</a:t>
            </a:r>
            <a:endParaRPr>
              <a:solidFill>
                <a:schemeClr val="lt1"/>
              </a:solidFill>
              <a:latin typeface="Poppins Light"/>
              <a:ea typeface="Poppins Light"/>
              <a:cs typeface="Poppins Light"/>
              <a:sym typeface="Poppins Light"/>
            </a:endParaRPr>
          </a:p>
          <a:p>
            <a:pPr indent="-152400" lvl="0" marL="177800" rtl="0" algn="l">
              <a:lnSpc>
                <a:spcPct val="113999"/>
              </a:lnSpc>
              <a:spcBef>
                <a:spcPts val="400"/>
              </a:spcBef>
              <a:spcAft>
                <a:spcPts val="0"/>
              </a:spcAft>
              <a:buSzPts val="1800"/>
              <a:buFont typeface="Arial"/>
              <a:buChar char="•"/>
            </a:pPr>
            <a:r>
              <a:rPr i="1" lang="en" sz="1800">
                <a:solidFill>
                  <a:schemeClr val="lt1"/>
                </a:solidFill>
                <a:latin typeface="Poppins Light"/>
                <a:ea typeface="Poppins Light"/>
                <a:cs typeface="Poppins Light"/>
                <a:sym typeface="Poppins Light"/>
              </a:rPr>
              <a:t>Effective Date: 9/8/2026</a:t>
            </a:r>
            <a:endParaRPr b="1" sz="1800">
              <a:solidFill>
                <a:schemeClr val="lt1"/>
              </a:solidFill>
            </a:endParaRPr>
          </a:p>
          <a:p>
            <a:pPr indent="-152400" lvl="0" marL="177800" rtl="0" algn="l">
              <a:lnSpc>
                <a:spcPct val="113999"/>
              </a:lnSpc>
              <a:spcBef>
                <a:spcPts val="400"/>
              </a:spcBef>
              <a:spcAft>
                <a:spcPts val="0"/>
              </a:spcAft>
              <a:buSzPts val="1800"/>
              <a:buFont typeface="Arial"/>
              <a:buChar char="•"/>
            </a:pPr>
            <a:r>
              <a:rPr i="1" lang="en" sz="1800">
                <a:solidFill>
                  <a:schemeClr val="lt1"/>
                </a:solidFill>
                <a:latin typeface="Poppins Light"/>
                <a:ea typeface="Poppins Light"/>
                <a:cs typeface="Poppins Light"/>
                <a:sym typeface="Poppins Light"/>
              </a:rPr>
              <a:t>Mandatory Compliance: 9/8/2026</a:t>
            </a:r>
            <a:endParaRPr b="1" sz="1800">
              <a:solidFill>
                <a:schemeClr val="lt1"/>
              </a:solidFill>
            </a:endParaRPr>
          </a:p>
        </p:txBody>
      </p:sp>
      <p:pic>
        <p:nvPicPr>
          <p:cNvPr id="551" name="Google Shape;551;p69" title="Mitratech_Continuity_Logo_White.png"/>
          <p:cNvPicPr preferRelativeResize="0"/>
          <p:nvPr/>
        </p:nvPicPr>
        <p:blipFill rotWithShape="1">
          <a:blip r:embed="rId5">
            <a:alphaModFix/>
          </a:blip>
          <a:srcRect b="0" l="0" r="0" t="0"/>
          <a:stretch/>
        </p:blipFill>
        <p:spPr>
          <a:xfrm>
            <a:off x="7201400" y="4574511"/>
            <a:ext cx="1366574" cy="17682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5" name="Shape 555"/>
        <p:cNvGrpSpPr/>
        <p:nvPr/>
      </p:nvGrpSpPr>
      <p:grpSpPr>
        <a:xfrm>
          <a:off x="0" y="0"/>
          <a:ext cx="0" cy="0"/>
          <a:chOff x="0" y="0"/>
          <a:chExt cx="0" cy="0"/>
        </a:xfrm>
      </p:grpSpPr>
      <p:sp>
        <p:nvSpPr>
          <p:cNvPr id="556" name="Google Shape;556;p70"/>
          <p:cNvSpPr txBox="1"/>
          <p:nvPr>
            <p:ph idx="4294967295" type="title"/>
          </p:nvPr>
        </p:nvSpPr>
        <p:spPr>
          <a:xfrm>
            <a:off x="408493" y="1072623"/>
            <a:ext cx="8284500" cy="4935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Poppins SemiBold"/>
              <a:buNone/>
            </a:pPr>
            <a:r>
              <a:rPr lang="en">
                <a:solidFill>
                  <a:schemeClr val="lt1"/>
                </a:solidFill>
              </a:rPr>
              <a:t>Regulatory Updates – Final Rules</a:t>
            </a:r>
            <a:endParaRPr>
              <a:solidFill>
                <a:schemeClr val="lt1"/>
              </a:solidFill>
            </a:endParaRPr>
          </a:p>
        </p:txBody>
      </p:sp>
      <p:sp>
        <p:nvSpPr>
          <p:cNvPr id="557" name="Google Shape;557;p70"/>
          <p:cNvSpPr txBox="1"/>
          <p:nvPr>
            <p:ph idx="4294967295" type="body"/>
          </p:nvPr>
        </p:nvSpPr>
        <p:spPr>
          <a:xfrm>
            <a:off x="408500" y="1697100"/>
            <a:ext cx="8284500" cy="2920200"/>
          </a:xfrm>
          <a:prstGeom prst="rect">
            <a:avLst/>
          </a:prstGeom>
          <a:noFill/>
          <a:ln>
            <a:noFill/>
          </a:ln>
        </p:spPr>
        <p:txBody>
          <a:bodyPr anchorCtr="0" anchor="t" bIns="34275" lIns="68575" spcFirstLastPara="1" rIns="68575" wrap="square" tIns="34275">
            <a:normAutofit/>
          </a:bodyPr>
          <a:lstStyle/>
          <a:p>
            <a:pPr indent="-177800" lvl="0" marL="177800" rtl="0" algn="l">
              <a:lnSpc>
                <a:spcPct val="113999"/>
              </a:lnSpc>
              <a:spcBef>
                <a:spcPts val="0"/>
              </a:spcBef>
              <a:spcAft>
                <a:spcPts val="0"/>
              </a:spcAft>
              <a:buSzPts val="2100"/>
              <a:buNone/>
            </a:pPr>
            <a:r>
              <a:rPr b="1" lang="en" sz="1800" u="sng">
                <a:solidFill>
                  <a:schemeClr val="accent1"/>
                </a:solidFill>
                <a:latin typeface="Poppins"/>
                <a:ea typeface="Poppins"/>
                <a:cs typeface="Poppins"/>
                <a:sym typeface="Poppins"/>
                <a:hlinkClick r:id="rId3">
                  <a:extLst>
                    <a:ext uri="{A12FA001-AC4F-418D-AE19-62706E023703}">
                      <ahyp:hlinkClr val="tx"/>
                    </a:ext>
                  </a:extLst>
                </a:hlinkClick>
              </a:rPr>
              <a:t>NCUA: Suretyship &amp; Guaranty</a:t>
            </a:r>
            <a:r>
              <a:rPr b="1" lang="en" sz="1800">
                <a:solidFill>
                  <a:schemeClr val="lt1"/>
                </a:solidFill>
                <a:latin typeface="Poppins"/>
                <a:ea typeface="Poppins"/>
                <a:cs typeface="Poppins"/>
                <a:sym typeface="Poppins"/>
              </a:rPr>
              <a:t> -</a:t>
            </a:r>
            <a:r>
              <a:rPr b="1" lang="en" sz="1800">
                <a:solidFill>
                  <a:srgbClr val="19A70D"/>
                </a:solidFill>
                <a:latin typeface="Poppins"/>
                <a:ea typeface="Poppins"/>
                <a:cs typeface="Poppins"/>
                <a:sym typeface="Poppins"/>
              </a:rPr>
              <a:t> </a:t>
            </a:r>
            <a:r>
              <a:rPr b="1" lang="en" sz="1800" u="sng">
                <a:solidFill>
                  <a:schemeClr val="accent1"/>
                </a:solidFill>
                <a:latin typeface="Poppins"/>
                <a:ea typeface="Poppins"/>
                <a:cs typeface="Poppins"/>
                <a:sym typeface="Poppins"/>
                <a:hlinkClick r:id="rId4">
                  <a:extLst>
                    <a:ext uri="{A12FA001-AC4F-418D-AE19-62706E023703}">
                      <ahyp:hlinkClr val="tx"/>
                    </a:ext>
                  </a:extLst>
                </a:hlinkClick>
              </a:rPr>
              <a:t>RegAdvisor Alert</a:t>
            </a:r>
            <a:endParaRPr sz="1800">
              <a:solidFill>
                <a:schemeClr val="accent1"/>
              </a:solidFill>
            </a:endParaRPr>
          </a:p>
          <a:p>
            <a:pPr indent="-177800" lvl="0" marL="177800" rtl="0" algn="l">
              <a:lnSpc>
                <a:spcPct val="113999"/>
              </a:lnSpc>
              <a:spcBef>
                <a:spcPts val="800"/>
              </a:spcBef>
              <a:spcAft>
                <a:spcPts val="0"/>
              </a:spcAft>
              <a:buSzPts val="1800"/>
              <a:buFont typeface="Arial"/>
              <a:buChar char="•"/>
            </a:pPr>
            <a:r>
              <a:rPr lang="en" sz="1800">
                <a:solidFill>
                  <a:schemeClr val="lt1"/>
                </a:solidFill>
                <a:latin typeface="Poppins Light"/>
                <a:ea typeface="Poppins Light"/>
                <a:cs typeface="Poppins Light"/>
                <a:sym typeface="Poppins Light"/>
              </a:rPr>
              <a:t>The National Credit Union Administration (NCUA) issued a Final Rule to remove the requirement for a Federally insured credit union (FICU) to segregate deposit and collateral when acting as a surety and guarantor and authorize FICUs to design products that address member needs while maintaining safety and soundness.</a:t>
            </a:r>
            <a:endParaRPr>
              <a:solidFill>
                <a:schemeClr val="lt1"/>
              </a:solidFill>
              <a:latin typeface="Poppins Light"/>
              <a:ea typeface="Poppins Light"/>
              <a:cs typeface="Poppins Light"/>
              <a:sym typeface="Poppins Light"/>
            </a:endParaRPr>
          </a:p>
          <a:p>
            <a:pPr indent="-152400" lvl="0" marL="177800" rtl="0" algn="l">
              <a:lnSpc>
                <a:spcPct val="113999"/>
              </a:lnSpc>
              <a:spcBef>
                <a:spcPts val="400"/>
              </a:spcBef>
              <a:spcAft>
                <a:spcPts val="0"/>
              </a:spcAft>
              <a:buSzPts val="1800"/>
              <a:buFont typeface="Arial"/>
              <a:buChar char="•"/>
            </a:pPr>
            <a:r>
              <a:rPr i="1" lang="en" sz="1800">
                <a:solidFill>
                  <a:schemeClr val="lt1"/>
                </a:solidFill>
                <a:latin typeface="Poppins Light"/>
                <a:ea typeface="Poppins Light"/>
                <a:cs typeface="Poppins Light"/>
                <a:sym typeface="Poppins Light"/>
              </a:rPr>
              <a:t>Effective Date: 9/8/2026</a:t>
            </a:r>
            <a:endParaRPr b="1" sz="1800">
              <a:solidFill>
                <a:schemeClr val="lt1"/>
              </a:solidFill>
            </a:endParaRPr>
          </a:p>
          <a:p>
            <a:pPr indent="-152400" lvl="0" marL="177800" rtl="0" algn="l">
              <a:lnSpc>
                <a:spcPct val="113999"/>
              </a:lnSpc>
              <a:spcBef>
                <a:spcPts val="400"/>
              </a:spcBef>
              <a:spcAft>
                <a:spcPts val="0"/>
              </a:spcAft>
              <a:buSzPts val="1800"/>
              <a:buFont typeface="Arial"/>
              <a:buChar char="•"/>
            </a:pPr>
            <a:r>
              <a:rPr i="1" lang="en" sz="1800">
                <a:solidFill>
                  <a:schemeClr val="lt1"/>
                </a:solidFill>
                <a:latin typeface="Poppins Light"/>
                <a:ea typeface="Poppins Light"/>
                <a:cs typeface="Poppins Light"/>
                <a:sym typeface="Poppins Light"/>
              </a:rPr>
              <a:t>Mandatory Compliance: 9/8/2026</a:t>
            </a:r>
            <a:endParaRPr b="1" sz="1800">
              <a:solidFill>
                <a:schemeClr val="lt1"/>
              </a:solidFill>
            </a:endParaRPr>
          </a:p>
        </p:txBody>
      </p:sp>
      <p:pic>
        <p:nvPicPr>
          <p:cNvPr id="558" name="Google Shape;558;p70" title="Mitratech_Continuity_Logo_White.png"/>
          <p:cNvPicPr preferRelativeResize="0"/>
          <p:nvPr/>
        </p:nvPicPr>
        <p:blipFill rotWithShape="1">
          <a:blip r:embed="rId5">
            <a:alphaModFix/>
          </a:blip>
          <a:srcRect b="0" l="0" r="0" t="0"/>
          <a:stretch/>
        </p:blipFill>
        <p:spPr>
          <a:xfrm>
            <a:off x="7201400" y="4574511"/>
            <a:ext cx="1366574" cy="17682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2" name="Shape 562"/>
        <p:cNvGrpSpPr/>
        <p:nvPr/>
      </p:nvGrpSpPr>
      <p:grpSpPr>
        <a:xfrm>
          <a:off x="0" y="0"/>
          <a:ext cx="0" cy="0"/>
          <a:chOff x="0" y="0"/>
          <a:chExt cx="0" cy="0"/>
        </a:xfrm>
      </p:grpSpPr>
      <p:sp>
        <p:nvSpPr>
          <p:cNvPr id="563" name="Google Shape;563;p71"/>
          <p:cNvSpPr txBox="1"/>
          <p:nvPr>
            <p:ph idx="4294967295" type="title"/>
          </p:nvPr>
        </p:nvSpPr>
        <p:spPr>
          <a:xfrm>
            <a:off x="408493" y="1072623"/>
            <a:ext cx="8284500" cy="4935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Poppins SemiBold"/>
              <a:buNone/>
            </a:pPr>
            <a:r>
              <a:rPr lang="en">
                <a:solidFill>
                  <a:schemeClr val="lt1"/>
                </a:solidFill>
              </a:rPr>
              <a:t>Regulatory Updates – Final Rules</a:t>
            </a:r>
            <a:endParaRPr>
              <a:solidFill>
                <a:schemeClr val="lt1"/>
              </a:solidFill>
            </a:endParaRPr>
          </a:p>
        </p:txBody>
      </p:sp>
      <p:sp>
        <p:nvSpPr>
          <p:cNvPr id="564" name="Google Shape;564;p71"/>
          <p:cNvSpPr txBox="1"/>
          <p:nvPr>
            <p:ph idx="4294967295" type="body"/>
          </p:nvPr>
        </p:nvSpPr>
        <p:spPr>
          <a:xfrm>
            <a:off x="408500" y="1697100"/>
            <a:ext cx="8284500" cy="2920200"/>
          </a:xfrm>
          <a:prstGeom prst="rect">
            <a:avLst/>
          </a:prstGeom>
          <a:noFill/>
          <a:ln>
            <a:noFill/>
          </a:ln>
        </p:spPr>
        <p:txBody>
          <a:bodyPr anchorCtr="0" anchor="t" bIns="34275" lIns="68575" spcFirstLastPara="1" rIns="68575" wrap="square" tIns="34275">
            <a:normAutofit fontScale="85000" lnSpcReduction="20000"/>
          </a:bodyPr>
          <a:lstStyle/>
          <a:p>
            <a:pPr indent="-177800" lvl="0" marL="177800" rtl="0" algn="l">
              <a:lnSpc>
                <a:spcPct val="113999"/>
              </a:lnSpc>
              <a:spcBef>
                <a:spcPts val="0"/>
              </a:spcBef>
              <a:spcAft>
                <a:spcPts val="0"/>
              </a:spcAft>
              <a:buSzPct val="116667"/>
              <a:buNone/>
            </a:pPr>
            <a:r>
              <a:rPr b="1" lang="en" sz="1800" u="sng">
                <a:solidFill>
                  <a:schemeClr val="accent1"/>
                </a:solidFill>
                <a:latin typeface="Poppins"/>
                <a:ea typeface="Poppins"/>
                <a:cs typeface="Poppins"/>
                <a:sym typeface="Poppins"/>
                <a:hlinkClick r:id="rId3">
                  <a:extLst>
                    <a:ext uri="{A12FA001-AC4F-418D-AE19-62706E023703}">
                      <ahyp:hlinkClr val="tx"/>
                    </a:ext>
                  </a:extLst>
                </a:hlinkClick>
              </a:rPr>
              <a:t>NCUA: Vehicle Loan Servicing</a:t>
            </a:r>
            <a:r>
              <a:rPr b="1" lang="en" sz="1800">
                <a:solidFill>
                  <a:schemeClr val="lt1"/>
                </a:solidFill>
                <a:latin typeface="Poppins"/>
                <a:ea typeface="Poppins"/>
                <a:cs typeface="Poppins"/>
                <a:sym typeface="Poppins"/>
              </a:rPr>
              <a:t> -</a:t>
            </a:r>
            <a:r>
              <a:rPr b="1" lang="en" sz="1800">
                <a:solidFill>
                  <a:srgbClr val="19A70D"/>
                </a:solidFill>
                <a:latin typeface="Poppins"/>
                <a:ea typeface="Poppins"/>
                <a:cs typeface="Poppins"/>
                <a:sym typeface="Poppins"/>
              </a:rPr>
              <a:t> </a:t>
            </a:r>
            <a:r>
              <a:rPr b="1" lang="en" sz="1800" u="sng">
                <a:solidFill>
                  <a:schemeClr val="accent1"/>
                </a:solidFill>
                <a:latin typeface="Poppins"/>
                <a:ea typeface="Poppins"/>
                <a:cs typeface="Poppins"/>
                <a:sym typeface="Poppins"/>
                <a:hlinkClick r:id="rId4">
                  <a:extLst>
                    <a:ext uri="{A12FA001-AC4F-418D-AE19-62706E023703}">
                      <ahyp:hlinkClr val="tx"/>
                    </a:ext>
                  </a:extLst>
                </a:hlinkClick>
              </a:rPr>
              <a:t>RegAdvisor Alert</a:t>
            </a:r>
            <a:endParaRPr sz="1800">
              <a:solidFill>
                <a:schemeClr val="accent1"/>
              </a:solidFill>
            </a:endParaRPr>
          </a:p>
          <a:p>
            <a:pPr indent="-160655" lvl="0" marL="177800" rtl="0" algn="l">
              <a:lnSpc>
                <a:spcPct val="113999"/>
              </a:lnSpc>
              <a:spcBef>
                <a:spcPts val="800"/>
              </a:spcBef>
              <a:spcAft>
                <a:spcPts val="0"/>
              </a:spcAft>
              <a:buSzPct val="100000"/>
              <a:buFont typeface="Arial"/>
              <a:buChar char="•"/>
            </a:pPr>
            <a:r>
              <a:rPr lang="en" sz="1800">
                <a:solidFill>
                  <a:schemeClr val="lt1"/>
                </a:solidFill>
                <a:latin typeface="Poppins Light"/>
                <a:ea typeface="Poppins Light"/>
                <a:cs typeface="Poppins Light"/>
                <a:sym typeface="Poppins Light"/>
              </a:rPr>
              <a:t>The National Credit Union Administration (NCUA) issued a Final Rule to remove regulations regarding third-party servicing of indirect vehicle loans to provide credit unions with more flexibility, although each credit union’s Board of Directors will continue to be responsible for developing policies and procedures that protect the safety and soundness of the credit union and ensure that indirect vehicle loan purchases serviced by third parties appropriately reflect the credit union's size and transaction complexity. The NCUA will continue to monitor credit unions through the examination process.</a:t>
            </a:r>
            <a:endParaRPr>
              <a:solidFill>
                <a:schemeClr val="lt1"/>
              </a:solidFill>
              <a:latin typeface="Poppins Light"/>
              <a:ea typeface="Poppins Light"/>
              <a:cs typeface="Poppins Light"/>
              <a:sym typeface="Poppins Light"/>
            </a:endParaRPr>
          </a:p>
          <a:p>
            <a:pPr indent="-135255" lvl="0" marL="177800" rtl="0" algn="l">
              <a:lnSpc>
                <a:spcPct val="113999"/>
              </a:lnSpc>
              <a:spcBef>
                <a:spcPts val="400"/>
              </a:spcBef>
              <a:spcAft>
                <a:spcPts val="0"/>
              </a:spcAft>
              <a:buSzPct val="100000"/>
              <a:buFont typeface="Arial"/>
              <a:buChar char="•"/>
            </a:pPr>
            <a:r>
              <a:rPr i="1" lang="en" sz="1800">
                <a:solidFill>
                  <a:schemeClr val="lt1"/>
                </a:solidFill>
                <a:latin typeface="Poppins Light"/>
                <a:ea typeface="Poppins Light"/>
                <a:cs typeface="Poppins Light"/>
                <a:sym typeface="Poppins Light"/>
              </a:rPr>
              <a:t>Effective Date: 9/8/2026</a:t>
            </a:r>
            <a:endParaRPr b="1" sz="1800">
              <a:solidFill>
                <a:schemeClr val="lt1"/>
              </a:solidFill>
            </a:endParaRPr>
          </a:p>
          <a:p>
            <a:pPr indent="-135255" lvl="0" marL="177800" rtl="0" algn="l">
              <a:lnSpc>
                <a:spcPct val="113999"/>
              </a:lnSpc>
              <a:spcBef>
                <a:spcPts val="400"/>
              </a:spcBef>
              <a:spcAft>
                <a:spcPts val="0"/>
              </a:spcAft>
              <a:buSzPct val="100000"/>
              <a:buFont typeface="Arial"/>
              <a:buChar char="•"/>
            </a:pPr>
            <a:r>
              <a:rPr i="1" lang="en" sz="1800">
                <a:solidFill>
                  <a:schemeClr val="lt1"/>
                </a:solidFill>
                <a:latin typeface="Poppins Light"/>
                <a:ea typeface="Poppins Light"/>
                <a:cs typeface="Poppins Light"/>
                <a:sym typeface="Poppins Light"/>
              </a:rPr>
              <a:t>Mandatory Compliance: 9/8/2026</a:t>
            </a:r>
            <a:endParaRPr b="1" sz="1800">
              <a:solidFill>
                <a:schemeClr val="lt1"/>
              </a:solidFill>
            </a:endParaRPr>
          </a:p>
        </p:txBody>
      </p:sp>
      <p:pic>
        <p:nvPicPr>
          <p:cNvPr id="565" name="Google Shape;565;p71" title="Mitratech_Continuity_Logo_White.png"/>
          <p:cNvPicPr preferRelativeResize="0"/>
          <p:nvPr/>
        </p:nvPicPr>
        <p:blipFill rotWithShape="1">
          <a:blip r:embed="rId5">
            <a:alphaModFix/>
          </a:blip>
          <a:srcRect b="0" l="0" r="0" t="0"/>
          <a:stretch/>
        </p:blipFill>
        <p:spPr>
          <a:xfrm>
            <a:off x="7201400" y="4574511"/>
            <a:ext cx="1366574" cy="17682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9" name="Shape 569"/>
        <p:cNvGrpSpPr/>
        <p:nvPr/>
      </p:nvGrpSpPr>
      <p:grpSpPr>
        <a:xfrm>
          <a:off x="0" y="0"/>
          <a:ext cx="0" cy="0"/>
          <a:chOff x="0" y="0"/>
          <a:chExt cx="0" cy="0"/>
        </a:xfrm>
      </p:grpSpPr>
      <p:sp>
        <p:nvSpPr>
          <p:cNvPr id="570" name="Google Shape;570;p72"/>
          <p:cNvSpPr txBox="1"/>
          <p:nvPr>
            <p:ph idx="4294967295" type="title"/>
          </p:nvPr>
        </p:nvSpPr>
        <p:spPr>
          <a:xfrm>
            <a:off x="408493" y="1072623"/>
            <a:ext cx="8284500" cy="4935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Poppins SemiBold"/>
              <a:buNone/>
            </a:pPr>
            <a:r>
              <a:rPr lang="en">
                <a:solidFill>
                  <a:schemeClr val="lt1"/>
                </a:solidFill>
              </a:rPr>
              <a:t>Regulatory Updates – Final Rules</a:t>
            </a:r>
            <a:endParaRPr>
              <a:solidFill>
                <a:schemeClr val="lt1"/>
              </a:solidFill>
            </a:endParaRPr>
          </a:p>
        </p:txBody>
      </p:sp>
      <p:sp>
        <p:nvSpPr>
          <p:cNvPr id="571" name="Google Shape;571;p72"/>
          <p:cNvSpPr txBox="1"/>
          <p:nvPr>
            <p:ph idx="4294967295" type="body"/>
          </p:nvPr>
        </p:nvSpPr>
        <p:spPr>
          <a:xfrm>
            <a:off x="408500" y="1697100"/>
            <a:ext cx="8284500" cy="2920200"/>
          </a:xfrm>
          <a:prstGeom prst="rect">
            <a:avLst/>
          </a:prstGeom>
          <a:noFill/>
          <a:ln>
            <a:noFill/>
          </a:ln>
        </p:spPr>
        <p:txBody>
          <a:bodyPr anchorCtr="0" anchor="t" bIns="34275" lIns="68575" spcFirstLastPara="1" rIns="68575" wrap="square" tIns="34275">
            <a:normAutofit/>
          </a:bodyPr>
          <a:lstStyle/>
          <a:p>
            <a:pPr indent="-177800" lvl="0" marL="177800" rtl="0" algn="l">
              <a:lnSpc>
                <a:spcPct val="113999"/>
              </a:lnSpc>
              <a:spcBef>
                <a:spcPts val="0"/>
              </a:spcBef>
              <a:spcAft>
                <a:spcPts val="0"/>
              </a:spcAft>
              <a:buSzPts val="2100"/>
              <a:buNone/>
            </a:pPr>
            <a:r>
              <a:rPr b="1" lang="en" sz="1800" u="sng">
                <a:solidFill>
                  <a:schemeClr val="accent1"/>
                </a:solidFill>
                <a:latin typeface="Poppins"/>
                <a:ea typeface="Poppins"/>
                <a:cs typeface="Poppins"/>
                <a:sym typeface="Poppins"/>
                <a:hlinkClick r:id="rId3">
                  <a:extLst>
                    <a:ext uri="{A12FA001-AC4F-418D-AE19-62706E023703}">
                      <ahyp:hlinkClr val="tx"/>
                    </a:ext>
                  </a:extLst>
                </a:hlinkClick>
              </a:rPr>
              <a:t>FTC: 2026 DNC Registry Fees</a:t>
            </a:r>
            <a:r>
              <a:rPr b="1" lang="en" sz="1800">
                <a:solidFill>
                  <a:schemeClr val="lt1"/>
                </a:solidFill>
                <a:latin typeface="Poppins"/>
                <a:ea typeface="Poppins"/>
                <a:cs typeface="Poppins"/>
                <a:sym typeface="Poppins"/>
              </a:rPr>
              <a:t> -</a:t>
            </a:r>
            <a:r>
              <a:rPr b="1" lang="en" sz="1800">
                <a:solidFill>
                  <a:srgbClr val="19A70D"/>
                </a:solidFill>
                <a:latin typeface="Poppins"/>
                <a:ea typeface="Poppins"/>
                <a:cs typeface="Poppins"/>
                <a:sym typeface="Poppins"/>
              </a:rPr>
              <a:t> </a:t>
            </a:r>
            <a:r>
              <a:rPr b="1" lang="en" sz="1800" u="sng">
                <a:solidFill>
                  <a:schemeClr val="accent1"/>
                </a:solidFill>
                <a:latin typeface="Poppins"/>
                <a:ea typeface="Poppins"/>
                <a:cs typeface="Poppins"/>
                <a:sym typeface="Poppins"/>
                <a:hlinkClick r:id="rId4">
                  <a:extLst>
                    <a:ext uri="{A12FA001-AC4F-418D-AE19-62706E023703}">
                      <ahyp:hlinkClr val="tx"/>
                    </a:ext>
                  </a:extLst>
                </a:hlinkClick>
              </a:rPr>
              <a:t>RegAdvisor Alert</a:t>
            </a:r>
            <a:endParaRPr sz="1800">
              <a:solidFill>
                <a:schemeClr val="accent1"/>
              </a:solidFill>
            </a:endParaRPr>
          </a:p>
          <a:p>
            <a:pPr indent="-177800" lvl="0" marL="177800" rtl="0" algn="l">
              <a:lnSpc>
                <a:spcPct val="113999"/>
              </a:lnSpc>
              <a:spcBef>
                <a:spcPts val="800"/>
              </a:spcBef>
              <a:spcAft>
                <a:spcPts val="0"/>
              </a:spcAft>
              <a:buSzPts val="1800"/>
              <a:buFont typeface="Arial"/>
              <a:buChar char="•"/>
            </a:pPr>
            <a:r>
              <a:rPr lang="en" sz="1800">
                <a:solidFill>
                  <a:schemeClr val="lt1"/>
                </a:solidFill>
                <a:latin typeface="Poppins Light"/>
                <a:ea typeface="Poppins Light"/>
                <a:cs typeface="Poppins Light"/>
                <a:sym typeface="Poppins Light"/>
              </a:rPr>
              <a:t>The Federal Trade Commission (FTC) issued a Final Rule to increase fees charged to entities accessing the National Do Not Call (DNC) Registry.</a:t>
            </a:r>
            <a:endParaRPr>
              <a:solidFill>
                <a:schemeClr val="lt1"/>
              </a:solidFill>
              <a:latin typeface="Poppins Light"/>
              <a:ea typeface="Poppins Light"/>
              <a:cs typeface="Poppins Light"/>
              <a:sym typeface="Poppins Light"/>
            </a:endParaRPr>
          </a:p>
          <a:p>
            <a:pPr indent="-152400" lvl="0" marL="177800" rtl="0" algn="l">
              <a:lnSpc>
                <a:spcPct val="113999"/>
              </a:lnSpc>
              <a:spcBef>
                <a:spcPts val="400"/>
              </a:spcBef>
              <a:spcAft>
                <a:spcPts val="0"/>
              </a:spcAft>
              <a:buSzPts val="1800"/>
              <a:buFont typeface="Arial"/>
              <a:buChar char="•"/>
            </a:pPr>
            <a:r>
              <a:rPr i="1" lang="en" sz="1800">
                <a:solidFill>
                  <a:schemeClr val="lt1"/>
                </a:solidFill>
                <a:latin typeface="Poppins Light"/>
                <a:ea typeface="Poppins Light"/>
                <a:cs typeface="Poppins Light"/>
                <a:sym typeface="Poppins Light"/>
              </a:rPr>
              <a:t>Effective Date: 10/1/2026</a:t>
            </a:r>
            <a:endParaRPr b="1" sz="1800">
              <a:solidFill>
                <a:schemeClr val="lt1"/>
              </a:solidFill>
            </a:endParaRPr>
          </a:p>
          <a:p>
            <a:pPr indent="-152400" lvl="0" marL="177800" rtl="0" algn="l">
              <a:lnSpc>
                <a:spcPct val="113999"/>
              </a:lnSpc>
              <a:spcBef>
                <a:spcPts val="400"/>
              </a:spcBef>
              <a:spcAft>
                <a:spcPts val="0"/>
              </a:spcAft>
              <a:buSzPts val="1800"/>
              <a:buFont typeface="Arial"/>
              <a:buChar char="•"/>
            </a:pPr>
            <a:r>
              <a:rPr i="1" lang="en" sz="1800">
                <a:solidFill>
                  <a:schemeClr val="lt1"/>
                </a:solidFill>
                <a:latin typeface="Poppins Light"/>
                <a:ea typeface="Poppins Light"/>
                <a:cs typeface="Poppins Light"/>
                <a:sym typeface="Poppins Light"/>
              </a:rPr>
              <a:t>Mandatory Compliance: 10/1/2026</a:t>
            </a:r>
            <a:endParaRPr b="1" sz="1800">
              <a:solidFill>
                <a:schemeClr val="lt1"/>
              </a:solidFill>
            </a:endParaRPr>
          </a:p>
        </p:txBody>
      </p:sp>
      <p:pic>
        <p:nvPicPr>
          <p:cNvPr id="572" name="Google Shape;572;p72" title="Mitratech_Continuity_Logo_White.png"/>
          <p:cNvPicPr preferRelativeResize="0"/>
          <p:nvPr/>
        </p:nvPicPr>
        <p:blipFill rotWithShape="1">
          <a:blip r:embed="rId5">
            <a:alphaModFix/>
          </a:blip>
          <a:srcRect b="0" l="0" r="0" t="0"/>
          <a:stretch/>
        </p:blipFill>
        <p:spPr>
          <a:xfrm>
            <a:off x="7201400" y="4574511"/>
            <a:ext cx="1366574" cy="1768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6" name="Shape 576"/>
        <p:cNvGrpSpPr/>
        <p:nvPr/>
      </p:nvGrpSpPr>
      <p:grpSpPr>
        <a:xfrm>
          <a:off x="0" y="0"/>
          <a:ext cx="0" cy="0"/>
          <a:chOff x="0" y="0"/>
          <a:chExt cx="0" cy="0"/>
        </a:xfrm>
      </p:grpSpPr>
      <p:sp>
        <p:nvSpPr>
          <p:cNvPr id="577" name="Google Shape;577;p73"/>
          <p:cNvSpPr txBox="1"/>
          <p:nvPr>
            <p:ph idx="4294967295" type="title"/>
          </p:nvPr>
        </p:nvSpPr>
        <p:spPr>
          <a:xfrm>
            <a:off x="408493" y="1072623"/>
            <a:ext cx="8284500" cy="4935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Poppins SemiBold"/>
              <a:buNone/>
            </a:pPr>
            <a:r>
              <a:rPr lang="en">
                <a:solidFill>
                  <a:schemeClr val="lt1"/>
                </a:solidFill>
              </a:rPr>
              <a:t>Regulatory Updates – Action Alerts</a:t>
            </a:r>
            <a:endParaRPr>
              <a:solidFill>
                <a:schemeClr val="lt1"/>
              </a:solidFill>
            </a:endParaRPr>
          </a:p>
        </p:txBody>
      </p:sp>
      <p:sp>
        <p:nvSpPr>
          <p:cNvPr id="578" name="Google Shape;578;p73"/>
          <p:cNvSpPr txBox="1"/>
          <p:nvPr>
            <p:ph idx="4294967295" type="body"/>
          </p:nvPr>
        </p:nvSpPr>
        <p:spPr>
          <a:xfrm>
            <a:off x="408500" y="1697100"/>
            <a:ext cx="8284500" cy="2920200"/>
          </a:xfrm>
          <a:prstGeom prst="rect">
            <a:avLst/>
          </a:prstGeom>
          <a:noFill/>
          <a:ln>
            <a:noFill/>
          </a:ln>
        </p:spPr>
        <p:txBody>
          <a:bodyPr anchorCtr="0" anchor="t" bIns="34275" lIns="68575" spcFirstLastPara="1" rIns="68575" wrap="square" tIns="34275">
            <a:normAutofit/>
          </a:bodyPr>
          <a:lstStyle/>
          <a:p>
            <a:pPr indent="-177800" lvl="0" marL="177800" rtl="0" algn="l">
              <a:lnSpc>
                <a:spcPct val="113999"/>
              </a:lnSpc>
              <a:spcBef>
                <a:spcPts val="0"/>
              </a:spcBef>
              <a:spcAft>
                <a:spcPts val="0"/>
              </a:spcAft>
              <a:buSzPts val="2100"/>
              <a:buNone/>
            </a:pPr>
            <a:r>
              <a:rPr b="1" lang="en" sz="1800" u="sng">
                <a:solidFill>
                  <a:schemeClr val="accent1"/>
                </a:solidFill>
                <a:latin typeface="Poppins"/>
                <a:ea typeface="Poppins"/>
                <a:cs typeface="Poppins"/>
                <a:sym typeface="Poppins"/>
                <a:hlinkClick r:id="rId3">
                  <a:extLst>
                    <a:ext uri="{A12FA001-AC4F-418D-AE19-62706E023703}">
                      <ahyp:hlinkClr val="tx"/>
                    </a:ext>
                  </a:extLst>
                </a:hlinkClick>
              </a:rPr>
              <a:t>FinCEN: MN GTO - Renewed</a:t>
            </a:r>
            <a:r>
              <a:rPr b="1" lang="en" sz="1800">
                <a:solidFill>
                  <a:schemeClr val="lt1"/>
                </a:solidFill>
                <a:latin typeface="Poppins"/>
                <a:ea typeface="Poppins"/>
                <a:cs typeface="Poppins"/>
                <a:sym typeface="Poppins"/>
              </a:rPr>
              <a:t> -</a:t>
            </a:r>
            <a:r>
              <a:rPr b="1" lang="en" sz="1800">
                <a:solidFill>
                  <a:srgbClr val="19A70D"/>
                </a:solidFill>
                <a:latin typeface="Poppins"/>
                <a:ea typeface="Poppins"/>
                <a:cs typeface="Poppins"/>
                <a:sym typeface="Poppins"/>
              </a:rPr>
              <a:t> </a:t>
            </a:r>
            <a:r>
              <a:rPr b="1" lang="en" sz="1800" u="sng">
                <a:solidFill>
                  <a:schemeClr val="accent1"/>
                </a:solidFill>
                <a:latin typeface="Poppins"/>
                <a:ea typeface="Poppins"/>
                <a:cs typeface="Poppins"/>
                <a:sym typeface="Poppins"/>
                <a:hlinkClick r:id="rId4">
                  <a:extLst>
                    <a:ext uri="{A12FA001-AC4F-418D-AE19-62706E023703}">
                      <ahyp:hlinkClr val="tx"/>
                    </a:ext>
                  </a:extLst>
                </a:hlinkClick>
              </a:rPr>
              <a:t>RegAdvisor Alert</a:t>
            </a:r>
            <a:endParaRPr sz="1800">
              <a:solidFill>
                <a:schemeClr val="accent1"/>
              </a:solidFill>
            </a:endParaRPr>
          </a:p>
          <a:p>
            <a:pPr indent="-177800" lvl="0" marL="177800" rtl="0" algn="l">
              <a:lnSpc>
                <a:spcPct val="113999"/>
              </a:lnSpc>
              <a:spcBef>
                <a:spcPts val="800"/>
              </a:spcBef>
              <a:spcAft>
                <a:spcPts val="0"/>
              </a:spcAft>
              <a:buSzPts val="1800"/>
              <a:buFont typeface="Arial"/>
              <a:buChar char="•"/>
            </a:pPr>
            <a:r>
              <a:rPr lang="en" sz="1800">
                <a:solidFill>
                  <a:schemeClr val="lt1"/>
                </a:solidFill>
                <a:latin typeface="Poppins Light"/>
                <a:ea typeface="Poppins Light"/>
                <a:cs typeface="Poppins Light"/>
                <a:sym typeface="Poppins Light"/>
              </a:rPr>
              <a:t>The Financial Crimes Enforcement Network (FinCEN) renewed a Geographic Targeting Order (GTO) requiring banks, credit unions, and money transmitters in Hennepin and Ramsey counties in Minnesota to report and retain records related to certain payments of $3,000 or more.</a:t>
            </a:r>
            <a:endParaRPr>
              <a:solidFill>
                <a:schemeClr val="lt1"/>
              </a:solidFill>
              <a:latin typeface="Poppins Light"/>
              <a:ea typeface="Poppins Light"/>
              <a:cs typeface="Poppins Light"/>
              <a:sym typeface="Poppins Light"/>
            </a:endParaRPr>
          </a:p>
          <a:p>
            <a:pPr indent="-152400" lvl="0" marL="177800" rtl="0" algn="l">
              <a:lnSpc>
                <a:spcPct val="113999"/>
              </a:lnSpc>
              <a:spcBef>
                <a:spcPts val="400"/>
              </a:spcBef>
              <a:spcAft>
                <a:spcPts val="0"/>
              </a:spcAft>
              <a:buSzPts val="1800"/>
              <a:buFont typeface="Arial"/>
              <a:buChar char="•"/>
            </a:pPr>
            <a:r>
              <a:rPr i="1" lang="en" sz="1800">
                <a:solidFill>
                  <a:schemeClr val="lt1"/>
                </a:solidFill>
                <a:latin typeface="Poppins Light"/>
                <a:ea typeface="Poppins Light"/>
                <a:cs typeface="Poppins Light"/>
                <a:sym typeface="Poppins Light"/>
              </a:rPr>
              <a:t>Effective Date: 8/11/2026</a:t>
            </a:r>
            <a:endParaRPr b="1" sz="1800">
              <a:solidFill>
                <a:schemeClr val="lt1"/>
              </a:solidFill>
            </a:endParaRPr>
          </a:p>
          <a:p>
            <a:pPr indent="-152400" lvl="0" marL="177800" rtl="0" algn="l">
              <a:lnSpc>
                <a:spcPct val="113999"/>
              </a:lnSpc>
              <a:spcBef>
                <a:spcPts val="400"/>
              </a:spcBef>
              <a:spcAft>
                <a:spcPts val="0"/>
              </a:spcAft>
              <a:buSzPts val="1800"/>
              <a:buFont typeface="Arial"/>
              <a:buChar char="•"/>
            </a:pPr>
            <a:r>
              <a:rPr i="1" lang="en" sz="1800">
                <a:solidFill>
                  <a:schemeClr val="lt1"/>
                </a:solidFill>
                <a:latin typeface="Poppins Light"/>
                <a:ea typeface="Poppins Light"/>
                <a:cs typeface="Poppins Light"/>
                <a:sym typeface="Poppins Light"/>
              </a:rPr>
              <a:t>Mandatory Compliance: 8/11/2026</a:t>
            </a:r>
            <a:endParaRPr b="1" sz="1800">
              <a:solidFill>
                <a:schemeClr val="lt1"/>
              </a:solidFill>
            </a:endParaRPr>
          </a:p>
        </p:txBody>
      </p:sp>
      <p:pic>
        <p:nvPicPr>
          <p:cNvPr id="579" name="Google Shape;579;p73" title="Mitratech_Continuity_Logo_White.png"/>
          <p:cNvPicPr preferRelativeResize="0"/>
          <p:nvPr/>
        </p:nvPicPr>
        <p:blipFill rotWithShape="1">
          <a:blip r:embed="rId5">
            <a:alphaModFix/>
          </a:blip>
          <a:srcRect b="0" l="0" r="0" t="0"/>
          <a:stretch/>
        </p:blipFill>
        <p:spPr>
          <a:xfrm>
            <a:off x="7201400" y="4574511"/>
            <a:ext cx="1366574" cy="17682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3" name="Shape 583"/>
        <p:cNvGrpSpPr/>
        <p:nvPr/>
      </p:nvGrpSpPr>
      <p:grpSpPr>
        <a:xfrm>
          <a:off x="0" y="0"/>
          <a:ext cx="0" cy="0"/>
          <a:chOff x="0" y="0"/>
          <a:chExt cx="0" cy="0"/>
        </a:xfrm>
      </p:grpSpPr>
      <p:sp>
        <p:nvSpPr>
          <p:cNvPr id="584" name="Google Shape;584;p74"/>
          <p:cNvSpPr txBox="1"/>
          <p:nvPr>
            <p:ph idx="4294967295" type="title"/>
          </p:nvPr>
        </p:nvSpPr>
        <p:spPr>
          <a:xfrm>
            <a:off x="408493" y="1072623"/>
            <a:ext cx="8284500" cy="4935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Poppins SemiBold"/>
              <a:buNone/>
            </a:pPr>
            <a:r>
              <a:rPr lang="en">
                <a:solidFill>
                  <a:schemeClr val="lt1"/>
                </a:solidFill>
              </a:rPr>
              <a:t>Regulatory Updates – Action Alerts</a:t>
            </a:r>
            <a:endParaRPr>
              <a:solidFill>
                <a:schemeClr val="lt1"/>
              </a:solidFill>
            </a:endParaRPr>
          </a:p>
        </p:txBody>
      </p:sp>
      <p:sp>
        <p:nvSpPr>
          <p:cNvPr id="585" name="Google Shape;585;p74"/>
          <p:cNvSpPr txBox="1"/>
          <p:nvPr>
            <p:ph idx="4294967295" type="body"/>
          </p:nvPr>
        </p:nvSpPr>
        <p:spPr>
          <a:xfrm>
            <a:off x="408500" y="1697100"/>
            <a:ext cx="8284500" cy="2920200"/>
          </a:xfrm>
          <a:prstGeom prst="rect">
            <a:avLst/>
          </a:prstGeom>
          <a:noFill/>
          <a:ln>
            <a:noFill/>
          </a:ln>
        </p:spPr>
        <p:txBody>
          <a:bodyPr anchorCtr="0" anchor="t" bIns="34275" lIns="68575" spcFirstLastPara="1" rIns="68575" wrap="square" tIns="34275">
            <a:normAutofit/>
          </a:bodyPr>
          <a:lstStyle/>
          <a:p>
            <a:pPr indent="-177800" lvl="0" marL="177800" rtl="0" algn="l">
              <a:lnSpc>
                <a:spcPct val="113999"/>
              </a:lnSpc>
              <a:spcBef>
                <a:spcPts val="0"/>
              </a:spcBef>
              <a:spcAft>
                <a:spcPts val="0"/>
              </a:spcAft>
              <a:buSzPts val="2100"/>
              <a:buNone/>
            </a:pPr>
            <a:r>
              <a:rPr b="1" lang="en" sz="1800" u="sng">
                <a:solidFill>
                  <a:schemeClr val="accent1"/>
                </a:solidFill>
                <a:latin typeface="Poppins"/>
                <a:ea typeface="Poppins"/>
                <a:cs typeface="Poppins"/>
                <a:sym typeface="Poppins"/>
                <a:hlinkClick r:id="rId3">
                  <a:extLst>
                    <a:ext uri="{A12FA001-AC4F-418D-AE19-62706E023703}">
                      <ahyp:hlinkClr val="tx"/>
                    </a:ext>
                  </a:extLst>
                </a:hlinkClick>
              </a:rPr>
              <a:t>FRB: Lending to Unlawful Workers</a:t>
            </a:r>
            <a:r>
              <a:rPr b="1" lang="en" sz="1800">
                <a:solidFill>
                  <a:schemeClr val="lt1"/>
                </a:solidFill>
                <a:latin typeface="Poppins"/>
                <a:ea typeface="Poppins"/>
                <a:cs typeface="Poppins"/>
                <a:sym typeface="Poppins"/>
              </a:rPr>
              <a:t> -</a:t>
            </a:r>
            <a:r>
              <a:rPr b="1" lang="en" sz="1800">
                <a:solidFill>
                  <a:srgbClr val="19A70D"/>
                </a:solidFill>
                <a:latin typeface="Poppins"/>
                <a:ea typeface="Poppins"/>
                <a:cs typeface="Poppins"/>
                <a:sym typeface="Poppins"/>
              </a:rPr>
              <a:t> </a:t>
            </a:r>
            <a:r>
              <a:rPr b="1" lang="en" sz="1800" u="sng">
                <a:solidFill>
                  <a:schemeClr val="accent1"/>
                </a:solidFill>
                <a:latin typeface="Poppins"/>
                <a:ea typeface="Poppins"/>
                <a:cs typeface="Poppins"/>
                <a:sym typeface="Poppins"/>
                <a:hlinkClick r:id="rId4">
                  <a:extLst>
                    <a:ext uri="{A12FA001-AC4F-418D-AE19-62706E023703}">
                      <ahyp:hlinkClr val="tx"/>
                    </a:ext>
                  </a:extLst>
                </a:hlinkClick>
              </a:rPr>
              <a:t>RegAdvisor Alert</a:t>
            </a:r>
            <a:endParaRPr sz="1800">
              <a:solidFill>
                <a:schemeClr val="accent1"/>
              </a:solidFill>
            </a:endParaRPr>
          </a:p>
          <a:p>
            <a:pPr indent="-177800" lvl="0" marL="177800" rtl="0" algn="l">
              <a:lnSpc>
                <a:spcPct val="113999"/>
              </a:lnSpc>
              <a:spcBef>
                <a:spcPts val="800"/>
              </a:spcBef>
              <a:spcAft>
                <a:spcPts val="0"/>
              </a:spcAft>
              <a:buSzPts val="1800"/>
              <a:buFont typeface="Arial"/>
              <a:buChar char="•"/>
            </a:pPr>
            <a:r>
              <a:rPr lang="en" sz="1800">
                <a:solidFill>
                  <a:schemeClr val="lt1"/>
                </a:solidFill>
                <a:latin typeface="Poppins Light"/>
                <a:ea typeface="Poppins Light"/>
                <a:cs typeface="Poppins Light"/>
                <a:sym typeface="Poppins Light"/>
              </a:rPr>
              <a:t>The Board of Governors of the Federal Reserve System (FRB) issued SR 26-4 (Letter) to remind banks of their credit risk management obligations. The Letter does not create new or revise existing requirements.</a:t>
            </a:r>
            <a:endParaRPr>
              <a:solidFill>
                <a:schemeClr val="lt1"/>
              </a:solidFill>
              <a:latin typeface="Poppins Light"/>
              <a:ea typeface="Poppins Light"/>
              <a:cs typeface="Poppins Light"/>
              <a:sym typeface="Poppins Light"/>
            </a:endParaRPr>
          </a:p>
          <a:p>
            <a:pPr indent="-152400" lvl="0" marL="177800" rtl="0" algn="l">
              <a:lnSpc>
                <a:spcPct val="113999"/>
              </a:lnSpc>
              <a:spcBef>
                <a:spcPts val="400"/>
              </a:spcBef>
              <a:spcAft>
                <a:spcPts val="0"/>
              </a:spcAft>
              <a:buSzPts val="1800"/>
              <a:buFont typeface="Arial"/>
              <a:buChar char="•"/>
            </a:pPr>
            <a:r>
              <a:rPr i="1" lang="en" sz="1800">
                <a:solidFill>
                  <a:schemeClr val="lt1"/>
                </a:solidFill>
                <a:latin typeface="Poppins Light"/>
                <a:ea typeface="Poppins Light"/>
                <a:cs typeface="Poppins Light"/>
                <a:sym typeface="Poppins Light"/>
              </a:rPr>
              <a:t>Effective Date: 8/13/2026</a:t>
            </a:r>
            <a:endParaRPr b="1" sz="1800">
              <a:solidFill>
                <a:schemeClr val="lt1"/>
              </a:solidFill>
            </a:endParaRPr>
          </a:p>
        </p:txBody>
      </p:sp>
      <p:pic>
        <p:nvPicPr>
          <p:cNvPr id="586" name="Google Shape;586;p74" title="Mitratech_Continuity_Logo_White.png"/>
          <p:cNvPicPr preferRelativeResize="0"/>
          <p:nvPr/>
        </p:nvPicPr>
        <p:blipFill rotWithShape="1">
          <a:blip r:embed="rId5">
            <a:alphaModFix/>
          </a:blip>
          <a:srcRect b="0" l="0" r="0" t="0"/>
          <a:stretch/>
        </p:blipFill>
        <p:spPr>
          <a:xfrm>
            <a:off x="7201400" y="4574511"/>
            <a:ext cx="1366574" cy="17682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0" name="Shape 590"/>
        <p:cNvGrpSpPr/>
        <p:nvPr/>
      </p:nvGrpSpPr>
      <p:grpSpPr>
        <a:xfrm>
          <a:off x="0" y="0"/>
          <a:ext cx="0" cy="0"/>
          <a:chOff x="0" y="0"/>
          <a:chExt cx="0" cy="0"/>
        </a:xfrm>
      </p:grpSpPr>
      <p:sp>
        <p:nvSpPr>
          <p:cNvPr id="591" name="Google Shape;591;p75"/>
          <p:cNvSpPr txBox="1"/>
          <p:nvPr>
            <p:ph idx="4294967295" type="title"/>
          </p:nvPr>
        </p:nvSpPr>
        <p:spPr>
          <a:xfrm>
            <a:off x="408493" y="1072623"/>
            <a:ext cx="8284500" cy="4935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Poppins SemiBold"/>
              <a:buNone/>
            </a:pPr>
            <a:r>
              <a:rPr lang="en">
                <a:solidFill>
                  <a:schemeClr val="lt1"/>
                </a:solidFill>
              </a:rPr>
              <a:t>Regulatory Updates – Proposed Rules</a:t>
            </a:r>
            <a:endParaRPr>
              <a:solidFill>
                <a:schemeClr val="lt1"/>
              </a:solidFill>
            </a:endParaRPr>
          </a:p>
        </p:txBody>
      </p:sp>
      <p:sp>
        <p:nvSpPr>
          <p:cNvPr id="592" name="Google Shape;592;p75"/>
          <p:cNvSpPr txBox="1"/>
          <p:nvPr>
            <p:ph idx="4294967295" type="body"/>
          </p:nvPr>
        </p:nvSpPr>
        <p:spPr>
          <a:xfrm>
            <a:off x="408500" y="1697100"/>
            <a:ext cx="8284500" cy="2920200"/>
          </a:xfrm>
          <a:prstGeom prst="rect">
            <a:avLst/>
          </a:prstGeom>
          <a:noFill/>
          <a:ln>
            <a:noFill/>
          </a:ln>
        </p:spPr>
        <p:txBody>
          <a:bodyPr anchorCtr="0" anchor="t" bIns="34275" lIns="68575" spcFirstLastPara="1" rIns="68575" wrap="square" tIns="34275">
            <a:normAutofit lnSpcReduction="20000"/>
          </a:bodyPr>
          <a:lstStyle/>
          <a:p>
            <a:pPr indent="-177800" lvl="0" marL="177800" rtl="0" algn="l">
              <a:lnSpc>
                <a:spcPct val="113999"/>
              </a:lnSpc>
              <a:spcBef>
                <a:spcPts val="0"/>
              </a:spcBef>
              <a:spcAft>
                <a:spcPts val="0"/>
              </a:spcAft>
              <a:buSzPts val="2100"/>
              <a:buNone/>
            </a:pPr>
            <a:r>
              <a:rPr b="1" lang="en" sz="1800" u="sng">
                <a:solidFill>
                  <a:schemeClr val="accent1"/>
                </a:solidFill>
                <a:latin typeface="Poppins"/>
                <a:ea typeface="Poppins"/>
                <a:cs typeface="Poppins"/>
                <a:sym typeface="Poppins"/>
                <a:hlinkClick r:id="rId3">
                  <a:extLst>
                    <a:ext uri="{A12FA001-AC4F-418D-AE19-62706E023703}">
                      <ahyp:hlinkClr val="tx"/>
                    </a:ext>
                  </a:extLst>
                </a:hlinkClick>
              </a:rPr>
              <a:t>Agencies: Stablecoin CIP</a:t>
            </a:r>
            <a:r>
              <a:rPr b="1" lang="en" sz="1800">
                <a:solidFill>
                  <a:schemeClr val="lt1"/>
                </a:solidFill>
                <a:latin typeface="Poppins"/>
                <a:ea typeface="Poppins"/>
                <a:cs typeface="Poppins"/>
                <a:sym typeface="Poppins"/>
              </a:rPr>
              <a:t> -</a:t>
            </a:r>
            <a:r>
              <a:rPr b="1" lang="en" sz="1800">
                <a:solidFill>
                  <a:srgbClr val="19A70D"/>
                </a:solidFill>
                <a:latin typeface="Poppins"/>
                <a:ea typeface="Poppins"/>
                <a:cs typeface="Poppins"/>
                <a:sym typeface="Poppins"/>
              </a:rPr>
              <a:t> </a:t>
            </a:r>
            <a:r>
              <a:rPr b="1" lang="en" sz="1800" u="sng">
                <a:solidFill>
                  <a:schemeClr val="accent1"/>
                </a:solidFill>
                <a:latin typeface="Poppins"/>
                <a:ea typeface="Poppins"/>
                <a:cs typeface="Poppins"/>
                <a:sym typeface="Poppins"/>
                <a:hlinkClick r:id="rId4">
                  <a:extLst>
                    <a:ext uri="{A12FA001-AC4F-418D-AE19-62706E023703}">
                      <ahyp:hlinkClr val="tx"/>
                    </a:ext>
                  </a:extLst>
                </a:hlinkClick>
              </a:rPr>
              <a:t>RegAdvisor Alert</a:t>
            </a:r>
            <a:endParaRPr sz="1800">
              <a:solidFill>
                <a:schemeClr val="accent1"/>
              </a:solidFill>
            </a:endParaRPr>
          </a:p>
          <a:p>
            <a:pPr indent="-177800" lvl="0" marL="177800" rtl="0" algn="l">
              <a:lnSpc>
                <a:spcPct val="113999"/>
              </a:lnSpc>
              <a:spcBef>
                <a:spcPts val="800"/>
              </a:spcBef>
              <a:spcAft>
                <a:spcPts val="0"/>
              </a:spcAft>
              <a:buSzPts val="1800"/>
              <a:buFont typeface="Arial"/>
              <a:buChar char="•"/>
            </a:pPr>
            <a:r>
              <a:rPr lang="en" sz="1800">
                <a:solidFill>
                  <a:schemeClr val="lt1"/>
                </a:solidFill>
                <a:latin typeface="Poppins Light"/>
                <a:ea typeface="Poppins Light"/>
                <a:cs typeface="Poppins Light"/>
                <a:sym typeface="Poppins Light"/>
              </a:rPr>
              <a:t>The Financial Crimes Enforcement Network, the Office of the Comptroller of the Currency, the Board of Governors of the Federal Reserve System, the Federal Deposit Insurance Corporation, and the National Credit Union Administration (collectively: the Agencies) issued a joint Proposed Rule that would implement the GENIUS Act and require permitted payment stablecoin issuers, as financial institutions under the BSA, to maintain an effective customer identification program (CIP).</a:t>
            </a:r>
            <a:endParaRPr>
              <a:solidFill>
                <a:schemeClr val="lt1"/>
              </a:solidFill>
              <a:latin typeface="Poppins Light"/>
              <a:ea typeface="Poppins Light"/>
              <a:cs typeface="Poppins Light"/>
              <a:sym typeface="Poppins Light"/>
            </a:endParaRPr>
          </a:p>
          <a:p>
            <a:pPr indent="-152400" lvl="0" marL="177800" rtl="0" algn="l">
              <a:lnSpc>
                <a:spcPct val="113999"/>
              </a:lnSpc>
              <a:spcBef>
                <a:spcPts val="400"/>
              </a:spcBef>
              <a:spcAft>
                <a:spcPts val="0"/>
              </a:spcAft>
              <a:buSzPts val="1800"/>
              <a:buFont typeface="Arial"/>
              <a:buChar char="•"/>
            </a:pPr>
            <a:r>
              <a:rPr i="1" lang="en" sz="1800">
                <a:solidFill>
                  <a:schemeClr val="lt1"/>
                </a:solidFill>
                <a:latin typeface="Poppins Light"/>
                <a:ea typeface="Poppins Light"/>
                <a:cs typeface="Poppins Light"/>
                <a:sym typeface="Poppins Light"/>
              </a:rPr>
              <a:t>Comments Due 8/21/2026</a:t>
            </a:r>
            <a:endParaRPr b="1" sz="1800">
              <a:solidFill>
                <a:schemeClr val="lt1"/>
              </a:solidFill>
            </a:endParaRPr>
          </a:p>
        </p:txBody>
      </p:sp>
      <p:pic>
        <p:nvPicPr>
          <p:cNvPr id="593" name="Google Shape;593;p75" title="Mitratech_Continuity_Logo_White.png"/>
          <p:cNvPicPr preferRelativeResize="0"/>
          <p:nvPr/>
        </p:nvPicPr>
        <p:blipFill rotWithShape="1">
          <a:blip r:embed="rId5">
            <a:alphaModFix/>
          </a:blip>
          <a:srcRect b="0" l="0" r="0" t="0"/>
          <a:stretch/>
        </p:blipFill>
        <p:spPr>
          <a:xfrm>
            <a:off x="7201400" y="4574511"/>
            <a:ext cx="1366574" cy="17682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7" name="Shape 597"/>
        <p:cNvGrpSpPr/>
        <p:nvPr/>
      </p:nvGrpSpPr>
      <p:grpSpPr>
        <a:xfrm>
          <a:off x="0" y="0"/>
          <a:ext cx="0" cy="0"/>
          <a:chOff x="0" y="0"/>
          <a:chExt cx="0" cy="0"/>
        </a:xfrm>
      </p:grpSpPr>
      <p:sp>
        <p:nvSpPr>
          <p:cNvPr id="598" name="Google Shape;598;p76"/>
          <p:cNvSpPr txBox="1"/>
          <p:nvPr>
            <p:ph idx="4294967295" type="title"/>
          </p:nvPr>
        </p:nvSpPr>
        <p:spPr>
          <a:xfrm>
            <a:off x="408493" y="1072623"/>
            <a:ext cx="8284500" cy="4935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Poppins SemiBold"/>
              <a:buNone/>
            </a:pPr>
            <a:r>
              <a:rPr lang="en">
                <a:solidFill>
                  <a:schemeClr val="lt1"/>
                </a:solidFill>
              </a:rPr>
              <a:t>Regulatory Updates – Proposed Rules</a:t>
            </a:r>
            <a:endParaRPr>
              <a:solidFill>
                <a:schemeClr val="lt1"/>
              </a:solidFill>
            </a:endParaRPr>
          </a:p>
        </p:txBody>
      </p:sp>
      <p:sp>
        <p:nvSpPr>
          <p:cNvPr id="599" name="Google Shape;599;p76"/>
          <p:cNvSpPr txBox="1"/>
          <p:nvPr>
            <p:ph idx="4294967295" type="body"/>
          </p:nvPr>
        </p:nvSpPr>
        <p:spPr>
          <a:xfrm>
            <a:off x="408500" y="1697100"/>
            <a:ext cx="8284500" cy="2920200"/>
          </a:xfrm>
          <a:prstGeom prst="rect">
            <a:avLst/>
          </a:prstGeom>
          <a:noFill/>
          <a:ln>
            <a:noFill/>
          </a:ln>
        </p:spPr>
        <p:txBody>
          <a:bodyPr anchorCtr="0" anchor="t" bIns="34275" lIns="68575" spcFirstLastPara="1" rIns="68575" wrap="square" tIns="34275">
            <a:normAutofit lnSpcReduction="10000"/>
          </a:bodyPr>
          <a:lstStyle/>
          <a:p>
            <a:pPr indent="-177800" lvl="0" marL="177800" rtl="0" algn="l">
              <a:lnSpc>
                <a:spcPct val="113999"/>
              </a:lnSpc>
              <a:spcBef>
                <a:spcPts val="0"/>
              </a:spcBef>
              <a:spcAft>
                <a:spcPts val="0"/>
              </a:spcAft>
              <a:buSzPts val="2100"/>
              <a:buNone/>
            </a:pPr>
            <a:r>
              <a:rPr b="1" lang="en" sz="1800" u="sng">
                <a:solidFill>
                  <a:schemeClr val="accent1"/>
                </a:solidFill>
                <a:latin typeface="Poppins"/>
                <a:ea typeface="Poppins"/>
                <a:cs typeface="Poppins"/>
                <a:sym typeface="Poppins"/>
                <a:hlinkClick r:id="rId3">
                  <a:extLst>
                    <a:ext uri="{A12FA001-AC4F-418D-AE19-62706E023703}">
                      <ahyp:hlinkClr val="tx"/>
                    </a:ext>
                  </a:extLst>
                </a:hlinkClick>
              </a:rPr>
              <a:t>FDIC: Assessments</a:t>
            </a:r>
            <a:r>
              <a:rPr b="1" lang="en" sz="1800">
                <a:solidFill>
                  <a:schemeClr val="lt1"/>
                </a:solidFill>
                <a:latin typeface="Poppins"/>
                <a:ea typeface="Poppins"/>
                <a:cs typeface="Poppins"/>
                <a:sym typeface="Poppins"/>
              </a:rPr>
              <a:t> -</a:t>
            </a:r>
            <a:r>
              <a:rPr b="1" lang="en" sz="1800">
                <a:solidFill>
                  <a:srgbClr val="19A70D"/>
                </a:solidFill>
                <a:latin typeface="Poppins"/>
                <a:ea typeface="Poppins"/>
                <a:cs typeface="Poppins"/>
                <a:sym typeface="Poppins"/>
              </a:rPr>
              <a:t> </a:t>
            </a:r>
            <a:r>
              <a:rPr b="1" lang="en" sz="1800" u="sng">
                <a:solidFill>
                  <a:schemeClr val="accent1"/>
                </a:solidFill>
                <a:latin typeface="Poppins"/>
                <a:ea typeface="Poppins"/>
                <a:cs typeface="Poppins"/>
                <a:sym typeface="Poppins"/>
                <a:hlinkClick r:id="rId4">
                  <a:extLst>
                    <a:ext uri="{A12FA001-AC4F-418D-AE19-62706E023703}">
                      <ahyp:hlinkClr val="tx"/>
                    </a:ext>
                  </a:extLst>
                </a:hlinkClick>
              </a:rPr>
              <a:t>RegAdvisor Alert</a:t>
            </a:r>
            <a:endParaRPr sz="1800">
              <a:solidFill>
                <a:schemeClr val="accent1"/>
              </a:solidFill>
            </a:endParaRPr>
          </a:p>
          <a:p>
            <a:pPr indent="-177800" lvl="0" marL="177800" rtl="0" algn="l">
              <a:lnSpc>
                <a:spcPct val="113999"/>
              </a:lnSpc>
              <a:spcBef>
                <a:spcPts val="800"/>
              </a:spcBef>
              <a:spcAft>
                <a:spcPts val="0"/>
              </a:spcAft>
              <a:buSzPts val="1800"/>
              <a:buFont typeface="Arial"/>
              <a:buChar char="•"/>
            </a:pPr>
            <a:r>
              <a:rPr lang="en" sz="1800">
                <a:solidFill>
                  <a:schemeClr val="lt1"/>
                </a:solidFill>
                <a:latin typeface="Poppins Light"/>
                <a:ea typeface="Poppins Light"/>
                <a:cs typeface="Poppins Light"/>
                <a:sym typeface="Poppins Light"/>
              </a:rPr>
              <a:t>The Federal Deposit Insurance Corporation (FDIC) issued a Proposed Rule that would amend its assessment regulations by: updating the asset threshold used to define small and large institutions; decreasing initial base deposit insurance assessment rate schedules; providing a downward resolution readiness adjustment to assessment rates for large and highly complex institutions; and removing obsolete provisions.</a:t>
            </a:r>
            <a:endParaRPr>
              <a:solidFill>
                <a:schemeClr val="lt1"/>
              </a:solidFill>
              <a:latin typeface="Poppins Light"/>
              <a:ea typeface="Poppins Light"/>
              <a:cs typeface="Poppins Light"/>
              <a:sym typeface="Poppins Light"/>
            </a:endParaRPr>
          </a:p>
          <a:p>
            <a:pPr indent="-152400" lvl="0" marL="177800" rtl="0" algn="l">
              <a:lnSpc>
                <a:spcPct val="113999"/>
              </a:lnSpc>
              <a:spcBef>
                <a:spcPts val="400"/>
              </a:spcBef>
              <a:spcAft>
                <a:spcPts val="0"/>
              </a:spcAft>
              <a:buSzPts val="1800"/>
              <a:buFont typeface="Arial"/>
              <a:buChar char="•"/>
            </a:pPr>
            <a:r>
              <a:rPr i="1" lang="en" sz="1800">
                <a:solidFill>
                  <a:schemeClr val="lt1"/>
                </a:solidFill>
                <a:latin typeface="Poppins Light"/>
                <a:ea typeface="Poppins Light"/>
                <a:cs typeface="Poppins Light"/>
                <a:sym typeface="Poppins Light"/>
              </a:rPr>
              <a:t>Comments Due 8/31/2026</a:t>
            </a:r>
            <a:endParaRPr b="1" sz="1800">
              <a:solidFill>
                <a:schemeClr val="lt1"/>
              </a:solidFill>
            </a:endParaRPr>
          </a:p>
        </p:txBody>
      </p:sp>
      <p:pic>
        <p:nvPicPr>
          <p:cNvPr id="600" name="Google Shape;600;p76" title="Mitratech_Continuity_Logo_White.png"/>
          <p:cNvPicPr preferRelativeResize="0"/>
          <p:nvPr/>
        </p:nvPicPr>
        <p:blipFill rotWithShape="1">
          <a:blip r:embed="rId5">
            <a:alphaModFix/>
          </a:blip>
          <a:srcRect b="0" l="0" r="0" t="0"/>
          <a:stretch/>
        </p:blipFill>
        <p:spPr>
          <a:xfrm>
            <a:off x="7201400" y="4574511"/>
            <a:ext cx="1366574" cy="17682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4" name="Shape 604"/>
        <p:cNvGrpSpPr/>
        <p:nvPr/>
      </p:nvGrpSpPr>
      <p:grpSpPr>
        <a:xfrm>
          <a:off x="0" y="0"/>
          <a:ext cx="0" cy="0"/>
          <a:chOff x="0" y="0"/>
          <a:chExt cx="0" cy="0"/>
        </a:xfrm>
      </p:grpSpPr>
      <p:sp>
        <p:nvSpPr>
          <p:cNvPr id="605" name="Google Shape;605;p77"/>
          <p:cNvSpPr txBox="1"/>
          <p:nvPr>
            <p:ph idx="4294967295" type="title"/>
          </p:nvPr>
        </p:nvSpPr>
        <p:spPr>
          <a:xfrm>
            <a:off x="408493" y="1072623"/>
            <a:ext cx="8284500" cy="4935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Poppins SemiBold"/>
              <a:buNone/>
            </a:pPr>
            <a:r>
              <a:rPr lang="en">
                <a:solidFill>
                  <a:schemeClr val="lt1"/>
                </a:solidFill>
              </a:rPr>
              <a:t>Regulatory Updates – Proposed Rules</a:t>
            </a:r>
            <a:endParaRPr>
              <a:solidFill>
                <a:schemeClr val="lt1"/>
              </a:solidFill>
            </a:endParaRPr>
          </a:p>
        </p:txBody>
      </p:sp>
      <p:sp>
        <p:nvSpPr>
          <p:cNvPr id="606" name="Google Shape;606;p77"/>
          <p:cNvSpPr txBox="1"/>
          <p:nvPr>
            <p:ph idx="4294967295" type="body"/>
          </p:nvPr>
        </p:nvSpPr>
        <p:spPr>
          <a:xfrm>
            <a:off x="408500" y="1697100"/>
            <a:ext cx="8284500" cy="2920200"/>
          </a:xfrm>
          <a:prstGeom prst="rect">
            <a:avLst/>
          </a:prstGeom>
          <a:noFill/>
          <a:ln>
            <a:noFill/>
          </a:ln>
        </p:spPr>
        <p:txBody>
          <a:bodyPr anchorCtr="0" anchor="t" bIns="34275" lIns="68575" spcFirstLastPara="1" rIns="68575" wrap="square" tIns="34275">
            <a:normAutofit/>
          </a:bodyPr>
          <a:lstStyle/>
          <a:p>
            <a:pPr indent="-177800" lvl="0" marL="177800" rtl="0" algn="l">
              <a:lnSpc>
                <a:spcPct val="113999"/>
              </a:lnSpc>
              <a:spcBef>
                <a:spcPts val="0"/>
              </a:spcBef>
              <a:spcAft>
                <a:spcPts val="0"/>
              </a:spcAft>
              <a:buSzPts val="2100"/>
              <a:buNone/>
            </a:pPr>
            <a:r>
              <a:rPr b="1" lang="en" sz="1800" u="sng">
                <a:solidFill>
                  <a:schemeClr val="accent1"/>
                </a:solidFill>
                <a:latin typeface="Poppins"/>
                <a:ea typeface="Poppins"/>
                <a:cs typeface="Poppins"/>
                <a:sym typeface="Poppins"/>
                <a:hlinkClick r:id="rId3">
                  <a:extLst>
                    <a:ext uri="{A12FA001-AC4F-418D-AE19-62706E023703}">
                      <ahyp:hlinkClr val="tx"/>
                    </a:ext>
                  </a:extLst>
                </a:hlinkClick>
              </a:rPr>
              <a:t>FDIC: Information Disclosure</a:t>
            </a:r>
            <a:r>
              <a:rPr b="1" lang="en" sz="1800">
                <a:solidFill>
                  <a:schemeClr val="lt1"/>
                </a:solidFill>
                <a:latin typeface="Poppins"/>
                <a:ea typeface="Poppins"/>
                <a:cs typeface="Poppins"/>
                <a:sym typeface="Poppins"/>
              </a:rPr>
              <a:t> -</a:t>
            </a:r>
            <a:r>
              <a:rPr b="1" lang="en" sz="1800">
                <a:solidFill>
                  <a:srgbClr val="19A70D"/>
                </a:solidFill>
                <a:latin typeface="Poppins"/>
                <a:ea typeface="Poppins"/>
                <a:cs typeface="Poppins"/>
                <a:sym typeface="Poppins"/>
              </a:rPr>
              <a:t> </a:t>
            </a:r>
            <a:r>
              <a:rPr b="1" lang="en" sz="1800" u="sng">
                <a:solidFill>
                  <a:schemeClr val="accent1"/>
                </a:solidFill>
                <a:latin typeface="Poppins"/>
                <a:ea typeface="Poppins"/>
                <a:cs typeface="Poppins"/>
                <a:sym typeface="Poppins"/>
                <a:hlinkClick r:id="rId4">
                  <a:extLst>
                    <a:ext uri="{A12FA001-AC4F-418D-AE19-62706E023703}">
                      <ahyp:hlinkClr val="tx"/>
                    </a:ext>
                  </a:extLst>
                </a:hlinkClick>
              </a:rPr>
              <a:t>RegAdvisor Alert</a:t>
            </a:r>
            <a:endParaRPr sz="1800">
              <a:solidFill>
                <a:schemeClr val="accent1"/>
              </a:solidFill>
            </a:endParaRPr>
          </a:p>
          <a:p>
            <a:pPr indent="-177800" lvl="0" marL="177800" rtl="0" algn="l">
              <a:lnSpc>
                <a:spcPct val="113999"/>
              </a:lnSpc>
              <a:spcBef>
                <a:spcPts val="800"/>
              </a:spcBef>
              <a:spcAft>
                <a:spcPts val="0"/>
              </a:spcAft>
              <a:buSzPts val="1800"/>
              <a:buFont typeface="Arial"/>
              <a:buChar char="•"/>
            </a:pPr>
            <a:r>
              <a:rPr lang="en" sz="1800">
                <a:solidFill>
                  <a:schemeClr val="lt1"/>
                </a:solidFill>
                <a:latin typeface="Poppins Light"/>
                <a:ea typeface="Poppins Light"/>
                <a:cs typeface="Poppins Light"/>
                <a:sym typeface="Poppins Light"/>
              </a:rPr>
              <a:t>The Federal Deposit Insurance Corporation (FDIC) issued a Proposed Rule that would update, clarify, and supplement the FDIC's regulations regarding the disclosure of confidential information by the FDIC and others.</a:t>
            </a:r>
            <a:endParaRPr>
              <a:solidFill>
                <a:schemeClr val="lt1"/>
              </a:solidFill>
              <a:latin typeface="Poppins Light"/>
              <a:ea typeface="Poppins Light"/>
              <a:cs typeface="Poppins Light"/>
              <a:sym typeface="Poppins Light"/>
            </a:endParaRPr>
          </a:p>
          <a:p>
            <a:pPr indent="-152400" lvl="0" marL="177800" rtl="0" algn="l">
              <a:lnSpc>
                <a:spcPct val="113999"/>
              </a:lnSpc>
              <a:spcBef>
                <a:spcPts val="400"/>
              </a:spcBef>
              <a:spcAft>
                <a:spcPts val="0"/>
              </a:spcAft>
              <a:buSzPts val="1800"/>
              <a:buFont typeface="Arial"/>
              <a:buChar char="•"/>
            </a:pPr>
            <a:r>
              <a:rPr i="1" lang="en" sz="1800">
                <a:solidFill>
                  <a:schemeClr val="lt1"/>
                </a:solidFill>
                <a:latin typeface="Poppins Light"/>
                <a:ea typeface="Poppins Light"/>
                <a:cs typeface="Poppins Light"/>
                <a:sym typeface="Poppins Light"/>
              </a:rPr>
              <a:t>Comments Due 8/31/2026</a:t>
            </a:r>
            <a:endParaRPr b="1" sz="1800">
              <a:solidFill>
                <a:schemeClr val="lt1"/>
              </a:solidFill>
            </a:endParaRPr>
          </a:p>
        </p:txBody>
      </p:sp>
      <p:pic>
        <p:nvPicPr>
          <p:cNvPr id="607" name="Google Shape;607;p77" title="Mitratech_Continuity_Logo_White.png"/>
          <p:cNvPicPr preferRelativeResize="0"/>
          <p:nvPr/>
        </p:nvPicPr>
        <p:blipFill rotWithShape="1">
          <a:blip r:embed="rId5">
            <a:alphaModFix/>
          </a:blip>
          <a:srcRect b="0" l="0" r="0" t="0"/>
          <a:stretch/>
        </p:blipFill>
        <p:spPr>
          <a:xfrm>
            <a:off x="7201400" y="4574511"/>
            <a:ext cx="1366574" cy="17682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1" name="Shape 611"/>
        <p:cNvGrpSpPr/>
        <p:nvPr/>
      </p:nvGrpSpPr>
      <p:grpSpPr>
        <a:xfrm>
          <a:off x="0" y="0"/>
          <a:ext cx="0" cy="0"/>
          <a:chOff x="0" y="0"/>
          <a:chExt cx="0" cy="0"/>
        </a:xfrm>
      </p:grpSpPr>
      <p:sp>
        <p:nvSpPr>
          <p:cNvPr id="612" name="Google Shape;612;p78"/>
          <p:cNvSpPr txBox="1"/>
          <p:nvPr>
            <p:ph idx="4294967295" type="title"/>
          </p:nvPr>
        </p:nvSpPr>
        <p:spPr>
          <a:xfrm>
            <a:off x="408493" y="1072623"/>
            <a:ext cx="8284500" cy="4935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Poppins SemiBold"/>
              <a:buNone/>
            </a:pPr>
            <a:r>
              <a:rPr lang="en">
                <a:solidFill>
                  <a:schemeClr val="lt1"/>
                </a:solidFill>
              </a:rPr>
              <a:t>Regulatory Updates – Proposed Rules</a:t>
            </a:r>
            <a:endParaRPr>
              <a:solidFill>
                <a:schemeClr val="lt1"/>
              </a:solidFill>
            </a:endParaRPr>
          </a:p>
        </p:txBody>
      </p:sp>
      <p:sp>
        <p:nvSpPr>
          <p:cNvPr id="613" name="Google Shape;613;p78"/>
          <p:cNvSpPr txBox="1"/>
          <p:nvPr>
            <p:ph idx="4294967295" type="body"/>
          </p:nvPr>
        </p:nvSpPr>
        <p:spPr>
          <a:xfrm>
            <a:off x="408500" y="1697100"/>
            <a:ext cx="8284500" cy="2920200"/>
          </a:xfrm>
          <a:prstGeom prst="rect">
            <a:avLst/>
          </a:prstGeom>
          <a:noFill/>
          <a:ln>
            <a:noFill/>
          </a:ln>
        </p:spPr>
        <p:txBody>
          <a:bodyPr anchorCtr="0" anchor="t" bIns="34275" lIns="68575" spcFirstLastPara="1" rIns="68575" wrap="square" tIns="34275">
            <a:normAutofit lnSpcReduction="20000"/>
          </a:bodyPr>
          <a:lstStyle/>
          <a:p>
            <a:pPr indent="-177800" lvl="0" marL="177800" rtl="0" algn="l">
              <a:lnSpc>
                <a:spcPct val="113999"/>
              </a:lnSpc>
              <a:spcBef>
                <a:spcPts val="0"/>
              </a:spcBef>
              <a:spcAft>
                <a:spcPts val="0"/>
              </a:spcAft>
              <a:buSzPts val="2100"/>
              <a:buNone/>
            </a:pPr>
            <a:r>
              <a:rPr b="1" lang="en" sz="1800" u="sng">
                <a:solidFill>
                  <a:schemeClr val="accent1"/>
                </a:solidFill>
                <a:latin typeface="Poppins"/>
                <a:ea typeface="Poppins"/>
                <a:cs typeface="Poppins"/>
                <a:sym typeface="Poppins"/>
                <a:hlinkClick r:id="rId3">
                  <a:extLst>
                    <a:ext uri="{A12FA001-AC4F-418D-AE19-62706E023703}">
                      <ahyp:hlinkClr val="tx"/>
                    </a:ext>
                  </a:extLst>
                </a:hlinkClick>
              </a:rPr>
              <a:t>FDIC: Resolution Submissions</a:t>
            </a:r>
            <a:r>
              <a:rPr b="1" lang="en" sz="1800">
                <a:solidFill>
                  <a:schemeClr val="lt1"/>
                </a:solidFill>
                <a:latin typeface="Poppins"/>
                <a:ea typeface="Poppins"/>
                <a:cs typeface="Poppins"/>
                <a:sym typeface="Poppins"/>
              </a:rPr>
              <a:t> -</a:t>
            </a:r>
            <a:r>
              <a:rPr b="1" lang="en" sz="1800">
                <a:solidFill>
                  <a:srgbClr val="19A70D"/>
                </a:solidFill>
                <a:latin typeface="Poppins"/>
                <a:ea typeface="Poppins"/>
                <a:cs typeface="Poppins"/>
                <a:sym typeface="Poppins"/>
              </a:rPr>
              <a:t> </a:t>
            </a:r>
            <a:r>
              <a:rPr b="1" lang="en" sz="1800" u="sng">
                <a:solidFill>
                  <a:schemeClr val="accent1"/>
                </a:solidFill>
                <a:latin typeface="Poppins"/>
                <a:ea typeface="Poppins"/>
                <a:cs typeface="Poppins"/>
                <a:sym typeface="Poppins"/>
                <a:hlinkClick r:id="rId4">
                  <a:extLst>
                    <a:ext uri="{A12FA001-AC4F-418D-AE19-62706E023703}">
                      <ahyp:hlinkClr val="tx"/>
                    </a:ext>
                  </a:extLst>
                </a:hlinkClick>
              </a:rPr>
              <a:t>RegAdvisor Alert</a:t>
            </a:r>
            <a:endParaRPr sz="1800">
              <a:solidFill>
                <a:schemeClr val="accent1"/>
              </a:solidFill>
            </a:endParaRPr>
          </a:p>
          <a:p>
            <a:pPr indent="-177800" lvl="0" marL="177800" rtl="0" algn="l">
              <a:lnSpc>
                <a:spcPct val="113999"/>
              </a:lnSpc>
              <a:spcBef>
                <a:spcPts val="800"/>
              </a:spcBef>
              <a:spcAft>
                <a:spcPts val="0"/>
              </a:spcAft>
              <a:buSzPts val="1800"/>
              <a:buFont typeface="Arial"/>
              <a:buChar char="•"/>
            </a:pPr>
            <a:r>
              <a:rPr lang="en" sz="1800">
                <a:solidFill>
                  <a:schemeClr val="lt1"/>
                </a:solidFill>
                <a:latin typeface="Poppins Light"/>
                <a:ea typeface="Poppins Light"/>
                <a:cs typeface="Poppins Light"/>
                <a:sym typeface="Poppins Light"/>
              </a:rPr>
              <a:t>The Federal Deposit Insurance Corporation (FDIC) issued a Proposed Rule to amend the regulations on resolution submissions by insured depository institutions by: increasing the threshold to $100 billion (with automatic inflation adjustments); reducing the required content to focus on information that most directly supports the FDIC's resolution readiness; standardizing content requirements; and eliminating the FDIC's credibility assessment regarding submission and the expectations for capabilities testing.</a:t>
            </a:r>
            <a:endParaRPr>
              <a:solidFill>
                <a:schemeClr val="lt1"/>
              </a:solidFill>
              <a:latin typeface="Poppins Light"/>
              <a:ea typeface="Poppins Light"/>
              <a:cs typeface="Poppins Light"/>
              <a:sym typeface="Poppins Light"/>
            </a:endParaRPr>
          </a:p>
          <a:p>
            <a:pPr indent="-152400" lvl="0" marL="177800" rtl="0" algn="l">
              <a:lnSpc>
                <a:spcPct val="113999"/>
              </a:lnSpc>
              <a:spcBef>
                <a:spcPts val="400"/>
              </a:spcBef>
              <a:spcAft>
                <a:spcPts val="0"/>
              </a:spcAft>
              <a:buSzPts val="1800"/>
              <a:buFont typeface="Arial"/>
              <a:buChar char="•"/>
            </a:pPr>
            <a:r>
              <a:rPr i="1" lang="en" sz="1800">
                <a:solidFill>
                  <a:schemeClr val="lt1"/>
                </a:solidFill>
                <a:latin typeface="Poppins Light"/>
                <a:ea typeface="Poppins Light"/>
                <a:cs typeface="Poppins Light"/>
                <a:sym typeface="Poppins Light"/>
              </a:rPr>
              <a:t>Comments Due 8/31/2026</a:t>
            </a:r>
            <a:endParaRPr b="1" sz="1800">
              <a:solidFill>
                <a:schemeClr val="lt1"/>
              </a:solidFill>
            </a:endParaRPr>
          </a:p>
        </p:txBody>
      </p:sp>
      <p:pic>
        <p:nvPicPr>
          <p:cNvPr id="614" name="Google Shape;614;p78" title="Mitratech_Continuity_Logo_White.png"/>
          <p:cNvPicPr preferRelativeResize="0"/>
          <p:nvPr/>
        </p:nvPicPr>
        <p:blipFill rotWithShape="1">
          <a:blip r:embed="rId5">
            <a:alphaModFix/>
          </a:blip>
          <a:srcRect b="0" l="0" r="0" t="0"/>
          <a:stretch/>
        </p:blipFill>
        <p:spPr>
          <a:xfrm>
            <a:off x="7201400" y="4574511"/>
            <a:ext cx="1366574" cy="17682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8" name="Shape 618"/>
        <p:cNvGrpSpPr/>
        <p:nvPr/>
      </p:nvGrpSpPr>
      <p:grpSpPr>
        <a:xfrm>
          <a:off x="0" y="0"/>
          <a:ext cx="0" cy="0"/>
          <a:chOff x="0" y="0"/>
          <a:chExt cx="0" cy="0"/>
        </a:xfrm>
      </p:grpSpPr>
      <p:sp>
        <p:nvSpPr>
          <p:cNvPr id="619" name="Google Shape;619;p79"/>
          <p:cNvSpPr txBox="1"/>
          <p:nvPr>
            <p:ph idx="4294967295" type="title"/>
          </p:nvPr>
        </p:nvSpPr>
        <p:spPr>
          <a:xfrm>
            <a:off x="408493" y="1072623"/>
            <a:ext cx="8284500" cy="4935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Poppins SemiBold"/>
              <a:buNone/>
            </a:pPr>
            <a:r>
              <a:rPr lang="en">
                <a:solidFill>
                  <a:schemeClr val="lt1"/>
                </a:solidFill>
              </a:rPr>
              <a:t>Regulatory Updates – Proposed Rules</a:t>
            </a:r>
            <a:endParaRPr>
              <a:solidFill>
                <a:schemeClr val="lt1"/>
              </a:solidFill>
            </a:endParaRPr>
          </a:p>
        </p:txBody>
      </p:sp>
      <p:sp>
        <p:nvSpPr>
          <p:cNvPr id="620" name="Google Shape;620;p79"/>
          <p:cNvSpPr txBox="1"/>
          <p:nvPr>
            <p:ph idx="4294967295" type="body"/>
          </p:nvPr>
        </p:nvSpPr>
        <p:spPr>
          <a:xfrm>
            <a:off x="408500" y="1697100"/>
            <a:ext cx="8284500" cy="2920200"/>
          </a:xfrm>
          <a:prstGeom prst="rect">
            <a:avLst/>
          </a:prstGeom>
          <a:noFill/>
          <a:ln>
            <a:noFill/>
          </a:ln>
        </p:spPr>
        <p:txBody>
          <a:bodyPr anchorCtr="0" anchor="t" bIns="34275" lIns="68575" spcFirstLastPara="1" rIns="68575" wrap="square" tIns="34275">
            <a:normAutofit fontScale="92500" lnSpcReduction="10000"/>
          </a:bodyPr>
          <a:lstStyle/>
          <a:p>
            <a:pPr indent="-177800" lvl="0" marL="177800" rtl="0" algn="l">
              <a:lnSpc>
                <a:spcPct val="113999"/>
              </a:lnSpc>
              <a:spcBef>
                <a:spcPts val="0"/>
              </a:spcBef>
              <a:spcAft>
                <a:spcPts val="0"/>
              </a:spcAft>
              <a:buSzPct val="116667"/>
              <a:buNone/>
            </a:pPr>
            <a:r>
              <a:rPr b="1" lang="en" sz="1800" u="sng">
                <a:solidFill>
                  <a:schemeClr val="accent1"/>
                </a:solidFill>
                <a:latin typeface="Poppins"/>
                <a:ea typeface="Poppins"/>
                <a:cs typeface="Poppins"/>
                <a:sym typeface="Poppins"/>
                <a:hlinkClick r:id="rId3">
                  <a:extLst>
                    <a:ext uri="{A12FA001-AC4F-418D-AE19-62706E023703}">
                      <ahyp:hlinkClr val="tx"/>
                    </a:ext>
                  </a:extLst>
                </a:hlinkClick>
              </a:rPr>
              <a:t>FRB: AML/CFT Programs</a:t>
            </a:r>
            <a:r>
              <a:rPr b="1" lang="en" sz="1800">
                <a:solidFill>
                  <a:schemeClr val="lt1"/>
                </a:solidFill>
                <a:latin typeface="Poppins"/>
                <a:ea typeface="Poppins"/>
                <a:cs typeface="Poppins"/>
                <a:sym typeface="Poppins"/>
              </a:rPr>
              <a:t> -</a:t>
            </a:r>
            <a:r>
              <a:rPr b="1" lang="en" sz="1800">
                <a:solidFill>
                  <a:srgbClr val="19A70D"/>
                </a:solidFill>
                <a:latin typeface="Poppins"/>
                <a:ea typeface="Poppins"/>
                <a:cs typeface="Poppins"/>
                <a:sym typeface="Poppins"/>
              </a:rPr>
              <a:t> </a:t>
            </a:r>
            <a:r>
              <a:rPr b="1" lang="en" sz="1800" u="sng">
                <a:solidFill>
                  <a:schemeClr val="accent1"/>
                </a:solidFill>
                <a:latin typeface="Poppins"/>
                <a:ea typeface="Poppins"/>
                <a:cs typeface="Poppins"/>
                <a:sym typeface="Poppins"/>
                <a:hlinkClick r:id="rId4">
                  <a:extLst>
                    <a:ext uri="{A12FA001-AC4F-418D-AE19-62706E023703}">
                      <ahyp:hlinkClr val="tx"/>
                    </a:ext>
                  </a:extLst>
                </a:hlinkClick>
              </a:rPr>
              <a:t>RegAdvisor Alert</a:t>
            </a:r>
            <a:endParaRPr sz="1800">
              <a:solidFill>
                <a:schemeClr val="accent1"/>
              </a:solidFill>
            </a:endParaRPr>
          </a:p>
          <a:p>
            <a:pPr indent="-169228" lvl="0" marL="177800" rtl="0" algn="l">
              <a:lnSpc>
                <a:spcPct val="113999"/>
              </a:lnSpc>
              <a:spcBef>
                <a:spcPts val="800"/>
              </a:spcBef>
              <a:spcAft>
                <a:spcPts val="0"/>
              </a:spcAft>
              <a:buSzPct val="100000"/>
              <a:buFont typeface="Arial"/>
              <a:buChar char="•"/>
            </a:pPr>
            <a:r>
              <a:rPr lang="en" sz="1800">
                <a:solidFill>
                  <a:schemeClr val="lt1"/>
                </a:solidFill>
                <a:latin typeface="Poppins Light"/>
                <a:ea typeface="Poppins Light"/>
                <a:cs typeface="Poppins Light"/>
                <a:sym typeface="Poppins Light"/>
              </a:rPr>
              <a:t>The Federal Reserve Board (FRB) issued a Proposed Rule that would require financial institutions to establish and maintain effective anti-money laundering and countering the financing of terrorism (AML/CFT) programs reasonably designed to identify, assess, and mitigate risks of illicit finance and align with the Proposed Rule issued by the Financial Crimes Enforcement Network and a joint Proposed Rule issued by the Office of the Comptroller of the Currency, the Federal Deposit Insurance Corporation, and the National Credit Union Administration.</a:t>
            </a:r>
            <a:endParaRPr>
              <a:solidFill>
                <a:schemeClr val="lt1"/>
              </a:solidFill>
              <a:latin typeface="Poppins Light"/>
              <a:ea typeface="Poppins Light"/>
              <a:cs typeface="Poppins Light"/>
              <a:sym typeface="Poppins Light"/>
            </a:endParaRPr>
          </a:p>
          <a:p>
            <a:pPr indent="-143828" lvl="0" marL="177800" rtl="0" algn="l">
              <a:lnSpc>
                <a:spcPct val="113999"/>
              </a:lnSpc>
              <a:spcBef>
                <a:spcPts val="400"/>
              </a:spcBef>
              <a:spcAft>
                <a:spcPts val="0"/>
              </a:spcAft>
              <a:buSzPct val="100000"/>
              <a:buFont typeface="Arial"/>
              <a:buChar char="•"/>
            </a:pPr>
            <a:r>
              <a:rPr i="1" lang="en" sz="1800">
                <a:solidFill>
                  <a:schemeClr val="lt1"/>
                </a:solidFill>
                <a:latin typeface="Poppins Light"/>
                <a:ea typeface="Poppins Light"/>
                <a:cs typeface="Poppins Light"/>
                <a:sym typeface="Poppins Light"/>
              </a:rPr>
              <a:t>Comments Due 9/8/2026</a:t>
            </a:r>
            <a:endParaRPr b="1" sz="1800">
              <a:solidFill>
                <a:schemeClr val="lt1"/>
              </a:solidFill>
            </a:endParaRPr>
          </a:p>
        </p:txBody>
      </p:sp>
      <p:pic>
        <p:nvPicPr>
          <p:cNvPr id="621" name="Google Shape;621;p79" title="Mitratech_Continuity_Logo_White.png"/>
          <p:cNvPicPr preferRelativeResize="0"/>
          <p:nvPr/>
        </p:nvPicPr>
        <p:blipFill rotWithShape="1">
          <a:blip r:embed="rId5">
            <a:alphaModFix/>
          </a:blip>
          <a:srcRect b="0" l="0" r="0" t="0"/>
          <a:stretch/>
        </p:blipFill>
        <p:spPr>
          <a:xfrm>
            <a:off x="7201400" y="4574511"/>
            <a:ext cx="1366574" cy="17682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5" name="Shape 625"/>
        <p:cNvGrpSpPr/>
        <p:nvPr/>
      </p:nvGrpSpPr>
      <p:grpSpPr>
        <a:xfrm>
          <a:off x="0" y="0"/>
          <a:ext cx="0" cy="0"/>
          <a:chOff x="0" y="0"/>
          <a:chExt cx="0" cy="0"/>
        </a:xfrm>
      </p:grpSpPr>
      <p:sp>
        <p:nvSpPr>
          <p:cNvPr id="626" name="Google Shape;626;p80"/>
          <p:cNvSpPr txBox="1"/>
          <p:nvPr>
            <p:ph idx="4294967295" type="title"/>
          </p:nvPr>
        </p:nvSpPr>
        <p:spPr>
          <a:xfrm>
            <a:off x="408493" y="1072623"/>
            <a:ext cx="8284500" cy="4935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Poppins SemiBold"/>
              <a:buNone/>
            </a:pPr>
            <a:r>
              <a:rPr lang="en">
                <a:solidFill>
                  <a:schemeClr val="lt1"/>
                </a:solidFill>
              </a:rPr>
              <a:t>Regulatory Updates – Proposed Rules</a:t>
            </a:r>
            <a:endParaRPr>
              <a:solidFill>
                <a:schemeClr val="lt1"/>
              </a:solidFill>
            </a:endParaRPr>
          </a:p>
        </p:txBody>
      </p:sp>
      <p:sp>
        <p:nvSpPr>
          <p:cNvPr id="627" name="Google Shape;627;p80"/>
          <p:cNvSpPr txBox="1"/>
          <p:nvPr>
            <p:ph idx="4294967295" type="body"/>
          </p:nvPr>
        </p:nvSpPr>
        <p:spPr>
          <a:xfrm>
            <a:off x="408500" y="1697100"/>
            <a:ext cx="8284500" cy="2920200"/>
          </a:xfrm>
          <a:prstGeom prst="rect">
            <a:avLst/>
          </a:prstGeom>
          <a:noFill/>
          <a:ln>
            <a:noFill/>
          </a:ln>
        </p:spPr>
        <p:txBody>
          <a:bodyPr anchorCtr="0" anchor="t" bIns="34275" lIns="68575" spcFirstLastPara="1" rIns="68575" wrap="square" tIns="34275">
            <a:normAutofit/>
          </a:bodyPr>
          <a:lstStyle/>
          <a:p>
            <a:pPr indent="-177800" lvl="0" marL="177800" rtl="0" algn="l">
              <a:lnSpc>
                <a:spcPct val="113999"/>
              </a:lnSpc>
              <a:spcBef>
                <a:spcPts val="0"/>
              </a:spcBef>
              <a:spcAft>
                <a:spcPts val="0"/>
              </a:spcAft>
              <a:buSzPts val="2100"/>
              <a:buNone/>
            </a:pPr>
            <a:r>
              <a:rPr b="1" lang="en" sz="1800" u="sng">
                <a:solidFill>
                  <a:schemeClr val="accent1"/>
                </a:solidFill>
                <a:latin typeface="Poppins"/>
                <a:ea typeface="Poppins"/>
                <a:cs typeface="Poppins"/>
                <a:sym typeface="Poppins"/>
                <a:hlinkClick r:id="rId3">
                  <a:extLst>
                    <a:ext uri="{A12FA001-AC4F-418D-AE19-62706E023703}">
                      <ahyp:hlinkClr val="tx"/>
                    </a:ext>
                  </a:extLst>
                </a:hlinkClick>
              </a:rPr>
              <a:t>FDIC: Information Disclosure - Comment Period Extended</a:t>
            </a:r>
            <a:r>
              <a:rPr b="1" lang="en" sz="1800">
                <a:solidFill>
                  <a:schemeClr val="lt1"/>
                </a:solidFill>
                <a:latin typeface="Poppins"/>
                <a:ea typeface="Poppins"/>
                <a:cs typeface="Poppins"/>
                <a:sym typeface="Poppins"/>
              </a:rPr>
              <a:t> -</a:t>
            </a:r>
            <a:r>
              <a:rPr b="1" lang="en" sz="1800">
                <a:solidFill>
                  <a:srgbClr val="19A70D"/>
                </a:solidFill>
                <a:latin typeface="Poppins"/>
                <a:ea typeface="Poppins"/>
                <a:cs typeface="Poppins"/>
                <a:sym typeface="Poppins"/>
              </a:rPr>
              <a:t> </a:t>
            </a:r>
            <a:r>
              <a:rPr b="1" lang="en" sz="1800" u="sng">
                <a:solidFill>
                  <a:schemeClr val="accent1"/>
                </a:solidFill>
                <a:latin typeface="Poppins"/>
                <a:ea typeface="Poppins"/>
                <a:cs typeface="Poppins"/>
                <a:sym typeface="Poppins"/>
                <a:hlinkClick r:id="rId4">
                  <a:extLst>
                    <a:ext uri="{A12FA001-AC4F-418D-AE19-62706E023703}">
                      <ahyp:hlinkClr val="tx"/>
                    </a:ext>
                  </a:extLst>
                </a:hlinkClick>
              </a:rPr>
              <a:t>RegAdvisor Alert</a:t>
            </a:r>
            <a:endParaRPr sz="1800">
              <a:solidFill>
                <a:schemeClr val="accent1"/>
              </a:solidFill>
            </a:endParaRPr>
          </a:p>
          <a:p>
            <a:pPr indent="-177800" lvl="0" marL="177800" rtl="0" algn="l">
              <a:lnSpc>
                <a:spcPct val="113999"/>
              </a:lnSpc>
              <a:spcBef>
                <a:spcPts val="800"/>
              </a:spcBef>
              <a:spcAft>
                <a:spcPts val="0"/>
              </a:spcAft>
              <a:buSzPts val="1800"/>
              <a:buFont typeface="Arial"/>
              <a:buChar char="•"/>
            </a:pPr>
            <a:r>
              <a:rPr lang="en" sz="1800">
                <a:solidFill>
                  <a:schemeClr val="lt1"/>
                </a:solidFill>
                <a:latin typeface="Poppins Light"/>
                <a:ea typeface="Poppins Light"/>
                <a:cs typeface="Poppins Light"/>
                <a:sym typeface="Poppins Light"/>
              </a:rPr>
              <a:t>The Federal Deposit Insurance Corporation (FDIC) is extending the comment period for its Information Disclosure Proposed Rule from August 31, 2026, to October 5, 2026.</a:t>
            </a:r>
            <a:endParaRPr>
              <a:solidFill>
                <a:schemeClr val="lt1"/>
              </a:solidFill>
              <a:latin typeface="Poppins Light"/>
              <a:ea typeface="Poppins Light"/>
              <a:cs typeface="Poppins Light"/>
              <a:sym typeface="Poppins Light"/>
            </a:endParaRPr>
          </a:p>
          <a:p>
            <a:pPr indent="-152400" lvl="0" marL="177800" rtl="0" algn="l">
              <a:lnSpc>
                <a:spcPct val="113999"/>
              </a:lnSpc>
              <a:spcBef>
                <a:spcPts val="400"/>
              </a:spcBef>
              <a:spcAft>
                <a:spcPts val="0"/>
              </a:spcAft>
              <a:buSzPts val="1800"/>
              <a:buFont typeface="Arial"/>
              <a:buChar char="•"/>
            </a:pPr>
            <a:r>
              <a:rPr i="1" lang="en" sz="1800">
                <a:solidFill>
                  <a:schemeClr val="lt1"/>
                </a:solidFill>
                <a:latin typeface="Poppins Light"/>
                <a:ea typeface="Poppins Light"/>
                <a:cs typeface="Poppins Light"/>
                <a:sym typeface="Poppins Light"/>
              </a:rPr>
              <a:t>Comments Due 10/5/2026</a:t>
            </a:r>
            <a:endParaRPr b="1" sz="1800">
              <a:solidFill>
                <a:schemeClr val="lt1"/>
              </a:solidFill>
            </a:endParaRPr>
          </a:p>
        </p:txBody>
      </p:sp>
      <p:pic>
        <p:nvPicPr>
          <p:cNvPr id="628" name="Google Shape;628;p80" title="Mitratech_Continuity_Logo_White.png"/>
          <p:cNvPicPr preferRelativeResize="0"/>
          <p:nvPr/>
        </p:nvPicPr>
        <p:blipFill rotWithShape="1">
          <a:blip r:embed="rId5">
            <a:alphaModFix/>
          </a:blip>
          <a:srcRect b="0" l="0" r="0" t="0"/>
          <a:stretch/>
        </p:blipFill>
        <p:spPr>
          <a:xfrm>
            <a:off x="7201400" y="4574511"/>
            <a:ext cx="1366574" cy="17682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2" name="Shape 632"/>
        <p:cNvGrpSpPr/>
        <p:nvPr/>
      </p:nvGrpSpPr>
      <p:grpSpPr>
        <a:xfrm>
          <a:off x="0" y="0"/>
          <a:ext cx="0" cy="0"/>
          <a:chOff x="0" y="0"/>
          <a:chExt cx="0" cy="0"/>
        </a:xfrm>
      </p:grpSpPr>
      <p:sp>
        <p:nvSpPr>
          <p:cNvPr id="633" name="Google Shape;633;p81"/>
          <p:cNvSpPr txBox="1"/>
          <p:nvPr>
            <p:ph idx="4294967295" type="title"/>
          </p:nvPr>
        </p:nvSpPr>
        <p:spPr>
          <a:xfrm>
            <a:off x="408493" y="1072623"/>
            <a:ext cx="8284500" cy="4935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Poppins SemiBold"/>
              <a:buNone/>
            </a:pPr>
            <a:r>
              <a:rPr lang="en">
                <a:solidFill>
                  <a:schemeClr val="lt1"/>
                </a:solidFill>
              </a:rPr>
              <a:t>Regulatory Updates – Info Alerts</a:t>
            </a:r>
            <a:endParaRPr>
              <a:solidFill>
                <a:schemeClr val="lt1"/>
              </a:solidFill>
            </a:endParaRPr>
          </a:p>
        </p:txBody>
      </p:sp>
      <p:sp>
        <p:nvSpPr>
          <p:cNvPr id="634" name="Google Shape;634;p81"/>
          <p:cNvSpPr txBox="1"/>
          <p:nvPr>
            <p:ph idx="4294967295" type="body"/>
          </p:nvPr>
        </p:nvSpPr>
        <p:spPr>
          <a:xfrm>
            <a:off x="408500" y="1697100"/>
            <a:ext cx="8284500" cy="2920200"/>
          </a:xfrm>
          <a:prstGeom prst="rect">
            <a:avLst/>
          </a:prstGeom>
          <a:noFill/>
          <a:ln>
            <a:noFill/>
          </a:ln>
        </p:spPr>
        <p:txBody>
          <a:bodyPr anchorCtr="0" anchor="t" bIns="34275" lIns="68575" spcFirstLastPara="1" rIns="68575" wrap="square" tIns="34275">
            <a:normAutofit fontScale="92500" lnSpcReduction="20000"/>
          </a:bodyPr>
          <a:lstStyle/>
          <a:p>
            <a:pPr indent="-177800" lvl="0" marL="177800" rtl="0" algn="l">
              <a:lnSpc>
                <a:spcPct val="113999"/>
              </a:lnSpc>
              <a:spcBef>
                <a:spcPts val="0"/>
              </a:spcBef>
              <a:spcAft>
                <a:spcPts val="0"/>
              </a:spcAft>
              <a:buSzPct val="116667"/>
              <a:buNone/>
            </a:pPr>
            <a:r>
              <a:rPr b="1" lang="en" sz="1800" u="sng">
                <a:solidFill>
                  <a:schemeClr val="accent1"/>
                </a:solidFill>
                <a:latin typeface="Poppins"/>
                <a:ea typeface="Poppins"/>
                <a:cs typeface="Poppins"/>
                <a:sym typeface="Poppins"/>
                <a:hlinkClick r:id="rId3">
                  <a:extLst>
                    <a:ext uri="{A12FA001-AC4F-418D-AE19-62706E023703}">
                      <ahyp:hlinkClr val="tx"/>
                    </a:ext>
                  </a:extLst>
                </a:hlinkClick>
              </a:rPr>
              <a:t>Interagency Enforcement Policy: Venezuela Earthquake</a:t>
            </a:r>
            <a:r>
              <a:rPr b="1" lang="en" sz="1800">
                <a:solidFill>
                  <a:schemeClr val="lt1"/>
                </a:solidFill>
                <a:latin typeface="Poppins"/>
                <a:ea typeface="Poppins"/>
                <a:cs typeface="Poppins"/>
                <a:sym typeface="Poppins"/>
              </a:rPr>
              <a:t> -</a:t>
            </a:r>
            <a:r>
              <a:rPr b="1" lang="en" sz="1800">
                <a:solidFill>
                  <a:srgbClr val="19A70D"/>
                </a:solidFill>
                <a:latin typeface="Poppins"/>
                <a:ea typeface="Poppins"/>
                <a:cs typeface="Poppins"/>
                <a:sym typeface="Poppins"/>
              </a:rPr>
              <a:t> </a:t>
            </a:r>
            <a:r>
              <a:rPr b="1" lang="en" sz="1800" u="sng">
                <a:solidFill>
                  <a:schemeClr val="accent1"/>
                </a:solidFill>
                <a:latin typeface="Poppins"/>
                <a:ea typeface="Poppins"/>
                <a:cs typeface="Poppins"/>
                <a:sym typeface="Poppins"/>
                <a:hlinkClick r:id="rId4">
                  <a:extLst>
                    <a:ext uri="{A12FA001-AC4F-418D-AE19-62706E023703}">
                      <ahyp:hlinkClr val="tx"/>
                    </a:ext>
                  </a:extLst>
                </a:hlinkClick>
              </a:rPr>
              <a:t>RegAdvisor Alert</a:t>
            </a:r>
            <a:endParaRPr sz="1800">
              <a:solidFill>
                <a:schemeClr val="accent1"/>
              </a:solidFill>
            </a:endParaRPr>
          </a:p>
          <a:p>
            <a:pPr indent="-169228" lvl="0" marL="177800" rtl="0" algn="l">
              <a:lnSpc>
                <a:spcPct val="113999"/>
              </a:lnSpc>
              <a:spcBef>
                <a:spcPts val="800"/>
              </a:spcBef>
              <a:spcAft>
                <a:spcPts val="0"/>
              </a:spcAft>
              <a:buSzPct val="100000"/>
              <a:buFont typeface="Arial"/>
              <a:buChar char="•"/>
            </a:pPr>
            <a:r>
              <a:rPr lang="en" sz="1800">
                <a:solidFill>
                  <a:schemeClr val="lt1"/>
                </a:solidFill>
                <a:latin typeface="Poppins Light"/>
                <a:ea typeface="Poppins Light"/>
                <a:cs typeface="Poppins Light"/>
                <a:sym typeface="Poppins Light"/>
              </a:rPr>
              <a:t>The Financial Crimes Enforcement Network (FinCEN), in consultation with the Internal Revenue Service, the Board of Governors of the Federal Reserve System, the Federal Deposit Insurance Corporation, the National Credit Union Administration, and the Office of the Comptroller of the Currency (collectively: the Agencies) issued a Statement of Enforcement Policy related to economic recovery and financial stability efforts in Venezuela that would halt certain supervisory and enforcement action against certain U.S. financial institutions for the provision of authorized financial services in Venezuela.</a:t>
            </a:r>
            <a:endParaRPr>
              <a:solidFill>
                <a:schemeClr val="lt1"/>
              </a:solidFill>
              <a:latin typeface="Poppins Light"/>
              <a:ea typeface="Poppins Light"/>
              <a:cs typeface="Poppins Light"/>
              <a:sym typeface="Poppins Light"/>
            </a:endParaRPr>
          </a:p>
          <a:p>
            <a:pPr indent="-143828" lvl="0" marL="177800" rtl="0" algn="l">
              <a:lnSpc>
                <a:spcPct val="113999"/>
              </a:lnSpc>
              <a:spcBef>
                <a:spcPts val="400"/>
              </a:spcBef>
              <a:spcAft>
                <a:spcPts val="0"/>
              </a:spcAft>
              <a:buSzPct val="100000"/>
              <a:buFont typeface="Arial"/>
              <a:buChar char="•"/>
            </a:pPr>
            <a:r>
              <a:rPr i="1" lang="en" sz="1800">
                <a:solidFill>
                  <a:schemeClr val="lt1"/>
                </a:solidFill>
                <a:latin typeface="Poppins Light"/>
                <a:ea typeface="Poppins Light"/>
                <a:cs typeface="Poppins Light"/>
                <a:sym typeface="Poppins Light"/>
              </a:rPr>
              <a:t>Effective Date: 7/27/2026</a:t>
            </a:r>
            <a:endParaRPr b="1" sz="1800">
              <a:solidFill>
                <a:schemeClr val="lt1"/>
              </a:solidFill>
            </a:endParaRPr>
          </a:p>
        </p:txBody>
      </p:sp>
      <p:pic>
        <p:nvPicPr>
          <p:cNvPr id="635" name="Google Shape;635;p81" title="Mitratech_Continuity_Logo_White.png"/>
          <p:cNvPicPr preferRelativeResize="0"/>
          <p:nvPr/>
        </p:nvPicPr>
        <p:blipFill rotWithShape="1">
          <a:blip r:embed="rId5">
            <a:alphaModFix/>
          </a:blip>
          <a:srcRect b="0" l="0" r="0" t="0"/>
          <a:stretch/>
        </p:blipFill>
        <p:spPr>
          <a:xfrm>
            <a:off x="7201400" y="4574511"/>
            <a:ext cx="1366574" cy="17682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9" name="Shape 639"/>
        <p:cNvGrpSpPr/>
        <p:nvPr/>
      </p:nvGrpSpPr>
      <p:grpSpPr>
        <a:xfrm>
          <a:off x="0" y="0"/>
          <a:ext cx="0" cy="0"/>
          <a:chOff x="0" y="0"/>
          <a:chExt cx="0" cy="0"/>
        </a:xfrm>
      </p:grpSpPr>
      <p:sp>
        <p:nvSpPr>
          <p:cNvPr id="640" name="Google Shape;640;p82"/>
          <p:cNvSpPr txBox="1"/>
          <p:nvPr>
            <p:ph idx="4294967295" type="title"/>
          </p:nvPr>
        </p:nvSpPr>
        <p:spPr>
          <a:xfrm>
            <a:off x="408493" y="1072623"/>
            <a:ext cx="8284500" cy="4935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Poppins SemiBold"/>
              <a:buNone/>
            </a:pPr>
            <a:r>
              <a:rPr lang="en">
                <a:solidFill>
                  <a:schemeClr val="lt1"/>
                </a:solidFill>
              </a:rPr>
              <a:t>Regulatory Updates – Info Alerts</a:t>
            </a:r>
            <a:endParaRPr>
              <a:solidFill>
                <a:schemeClr val="lt1"/>
              </a:solidFill>
            </a:endParaRPr>
          </a:p>
        </p:txBody>
      </p:sp>
      <p:sp>
        <p:nvSpPr>
          <p:cNvPr id="641" name="Google Shape;641;p82"/>
          <p:cNvSpPr txBox="1"/>
          <p:nvPr>
            <p:ph idx="4294967295" type="body"/>
          </p:nvPr>
        </p:nvSpPr>
        <p:spPr>
          <a:xfrm>
            <a:off x="408500" y="1697100"/>
            <a:ext cx="8284500" cy="2920200"/>
          </a:xfrm>
          <a:prstGeom prst="rect">
            <a:avLst/>
          </a:prstGeom>
          <a:noFill/>
          <a:ln>
            <a:noFill/>
          </a:ln>
        </p:spPr>
        <p:txBody>
          <a:bodyPr anchorCtr="0" anchor="t" bIns="34275" lIns="68575" spcFirstLastPara="1" rIns="68575" wrap="square" tIns="34275">
            <a:normAutofit lnSpcReduction="10000"/>
          </a:bodyPr>
          <a:lstStyle/>
          <a:p>
            <a:pPr indent="-177800" lvl="0" marL="177800" rtl="0" algn="l">
              <a:lnSpc>
                <a:spcPct val="113999"/>
              </a:lnSpc>
              <a:spcBef>
                <a:spcPts val="0"/>
              </a:spcBef>
              <a:spcAft>
                <a:spcPts val="0"/>
              </a:spcAft>
              <a:buSzPts val="2100"/>
              <a:buNone/>
            </a:pPr>
            <a:r>
              <a:rPr b="1" lang="en" sz="1800" u="sng">
                <a:solidFill>
                  <a:schemeClr val="accent1"/>
                </a:solidFill>
                <a:latin typeface="Poppins"/>
                <a:ea typeface="Poppins"/>
                <a:cs typeface="Poppins"/>
                <a:sym typeface="Poppins"/>
                <a:hlinkClick r:id="rId3">
                  <a:extLst>
                    <a:ext uri="{A12FA001-AC4F-418D-AE19-62706E023703}">
                      <ahyp:hlinkClr val="tx"/>
                    </a:ext>
                  </a:extLst>
                </a:hlinkClick>
              </a:rPr>
              <a:t>Bank Agencies: Community Bank Compliance Guide - CBLR Framework</a:t>
            </a:r>
            <a:r>
              <a:rPr b="1" lang="en" sz="1800">
                <a:solidFill>
                  <a:schemeClr val="lt1"/>
                </a:solidFill>
                <a:latin typeface="Poppins"/>
                <a:ea typeface="Poppins"/>
                <a:cs typeface="Poppins"/>
                <a:sym typeface="Poppins"/>
              </a:rPr>
              <a:t> -</a:t>
            </a:r>
            <a:r>
              <a:rPr b="1" lang="en" sz="1800">
                <a:solidFill>
                  <a:srgbClr val="19A70D"/>
                </a:solidFill>
                <a:latin typeface="Poppins"/>
                <a:ea typeface="Poppins"/>
                <a:cs typeface="Poppins"/>
                <a:sym typeface="Poppins"/>
              </a:rPr>
              <a:t> </a:t>
            </a:r>
            <a:r>
              <a:rPr b="1" lang="en" sz="1800" u="sng">
                <a:solidFill>
                  <a:schemeClr val="accent1"/>
                </a:solidFill>
                <a:latin typeface="Poppins"/>
                <a:ea typeface="Poppins"/>
                <a:cs typeface="Poppins"/>
                <a:sym typeface="Poppins"/>
                <a:hlinkClick r:id="rId4">
                  <a:extLst>
                    <a:ext uri="{A12FA001-AC4F-418D-AE19-62706E023703}">
                      <ahyp:hlinkClr val="tx"/>
                    </a:ext>
                  </a:extLst>
                </a:hlinkClick>
              </a:rPr>
              <a:t>RegAdvisor Alert</a:t>
            </a:r>
            <a:endParaRPr sz="1800">
              <a:solidFill>
                <a:schemeClr val="accent1"/>
              </a:solidFill>
            </a:endParaRPr>
          </a:p>
          <a:p>
            <a:pPr indent="-177800" lvl="0" marL="177800" rtl="0" algn="l">
              <a:lnSpc>
                <a:spcPct val="113999"/>
              </a:lnSpc>
              <a:spcBef>
                <a:spcPts val="800"/>
              </a:spcBef>
              <a:spcAft>
                <a:spcPts val="0"/>
              </a:spcAft>
              <a:buSzPts val="1800"/>
              <a:buFont typeface="Arial"/>
              <a:buChar char="•"/>
            </a:pPr>
            <a:r>
              <a:rPr lang="en" sz="1800">
                <a:solidFill>
                  <a:schemeClr val="lt1"/>
                </a:solidFill>
                <a:latin typeface="Poppins Light"/>
                <a:ea typeface="Poppins Light"/>
                <a:cs typeface="Poppins Light"/>
                <a:sym typeface="Poppins Light"/>
              </a:rPr>
              <a:t>The Office of the Comptroller of the Currency (OCC), the Board of Governors of the Federal Reserve System, and the Federal Deposit Insurance Corporation (FDIC) (collectively: the Agencies) updated their Community Bank Compliance Guide for the Community Bank Leverage Ratio framework. The OCC and the FDIC also issued accompanying Bulletin 2026-34 and FIL-43-2026, respectively.</a:t>
            </a:r>
            <a:endParaRPr>
              <a:solidFill>
                <a:schemeClr val="lt1"/>
              </a:solidFill>
              <a:latin typeface="Poppins Light"/>
              <a:ea typeface="Poppins Light"/>
              <a:cs typeface="Poppins Light"/>
              <a:sym typeface="Poppins Light"/>
            </a:endParaRPr>
          </a:p>
          <a:p>
            <a:pPr indent="-152400" lvl="0" marL="177800" rtl="0" algn="l">
              <a:lnSpc>
                <a:spcPct val="113999"/>
              </a:lnSpc>
              <a:spcBef>
                <a:spcPts val="400"/>
              </a:spcBef>
              <a:spcAft>
                <a:spcPts val="0"/>
              </a:spcAft>
              <a:buSzPts val="1800"/>
              <a:buFont typeface="Arial"/>
              <a:buChar char="•"/>
            </a:pPr>
            <a:r>
              <a:rPr i="1" lang="en" sz="1800">
                <a:solidFill>
                  <a:schemeClr val="lt1"/>
                </a:solidFill>
                <a:latin typeface="Poppins Light"/>
                <a:ea typeface="Poppins Light"/>
                <a:cs typeface="Poppins Light"/>
                <a:sym typeface="Poppins Light"/>
              </a:rPr>
              <a:t>Effective Date: 7/30/2026</a:t>
            </a:r>
            <a:endParaRPr b="1" sz="1800">
              <a:solidFill>
                <a:schemeClr val="lt1"/>
              </a:solidFill>
            </a:endParaRPr>
          </a:p>
        </p:txBody>
      </p:sp>
      <p:pic>
        <p:nvPicPr>
          <p:cNvPr id="642" name="Google Shape;642;p82" title="Mitratech_Continuity_Logo_White.png"/>
          <p:cNvPicPr preferRelativeResize="0"/>
          <p:nvPr/>
        </p:nvPicPr>
        <p:blipFill rotWithShape="1">
          <a:blip r:embed="rId5">
            <a:alphaModFix/>
          </a:blip>
          <a:srcRect b="0" l="0" r="0" t="0"/>
          <a:stretch/>
        </p:blipFill>
        <p:spPr>
          <a:xfrm>
            <a:off x="7201400" y="4574511"/>
            <a:ext cx="1366574" cy="176825"/>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6" name="Shape 646"/>
        <p:cNvGrpSpPr/>
        <p:nvPr/>
      </p:nvGrpSpPr>
      <p:grpSpPr>
        <a:xfrm>
          <a:off x="0" y="0"/>
          <a:ext cx="0" cy="0"/>
          <a:chOff x="0" y="0"/>
          <a:chExt cx="0" cy="0"/>
        </a:xfrm>
      </p:grpSpPr>
      <p:sp>
        <p:nvSpPr>
          <p:cNvPr id="647" name="Google Shape;647;p83"/>
          <p:cNvSpPr txBox="1"/>
          <p:nvPr>
            <p:ph idx="4294967295" type="title"/>
          </p:nvPr>
        </p:nvSpPr>
        <p:spPr>
          <a:xfrm>
            <a:off x="408493" y="1072623"/>
            <a:ext cx="8284500" cy="4935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Poppins SemiBold"/>
              <a:buNone/>
            </a:pPr>
            <a:r>
              <a:rPr lang="en">
                <a:solidFill>
                  <a:schemeClr val="lt1"/>
                </a:solidFill>
              </a:rPr>
              <a:t>Regulatory Updates – Info Alerts</a:t>
            </a:r>
            <a:endParaRPr>
              <a:solidFill>
                <a:schemeClr val="lt1"/>
              </a:solidFill>
            </a:endParaRPr>
          </a:p>
        </p:txBody>
      </p:sp>
      <p:sp>
        <p:nvSpPr>
          <p:cNvPr id="648" name="Google Shape;648;p83"/>
          <p:cNvSpPr txBox="1"/>
          <p:nvPr>
            <p:ph idx="4294967295" type="body"/>
          </p:nvPr>
        </p:nvSpPr>
        <p:spPr>
          <a:xfrm>
            <a:off x="408500" y="1697100"/>
            <a:ext cx="8284500" cy="2920200"/>
          </a:xfrm>
          <a:prstGeom prst="rect">
            <a:avLst/>
          </a:prstGeom>
          <a:noFill/>
          <a:ln>
            <a:noFill/>
          </a:ln>
        </p:spPr>
        <p:txBody>
          <a:bodyPr anchorCtr="0" anchor="t" bIns="34275" lIns="68575" spcFirstLastPara="1" rIns="68575" wrap="square" tIns="34275">
            <a:normAutofit/>
          </a:bodyPr>
          <a:lstStyle/>
          <a:p>
            <a:pPr indent="-177800" lvl="0" marL="177800" rtl="0" algn="l">
              <a:lnSpc>
                <a:spcPct val="113999"/>
              </a:lnSpc>
              <a:spcBef>
                <a:spcPts val="0"/>
              </a:spcBef>
              <a:spcAft>
                <a:spcPts val="0"/>
              </a:spcAft>
              <a:buSzPts val="2100"/>
              <a:buNone/>
            </a:pPr>
            <a:r>
              <a:rPr b="1" lang="en" sz="1800" u="sng">
                <a:solidFill>
                  <a:schemeClr val="accent1"/>
                </a:solidFill>
                <a:latin typeface="Poppins"/>
                <a:ea typeface="Poppins"/>
                <a:cs typeface="Poppins"/>
                <a:sym typeface="Poppins"/>
                <a:hlinkClick r:id="rId3">
                  <a:extLst>
                    <a:ext uri="{A12FA001-AC4F-418D-AE19-62706E023703}">
                      <ahyp:hlinkClr val="tx"/>
                    </a:ext>
                  </a:extLst>
                </a:hlinkClick>
              </a:rPr>
              <a:t>FCA: The Director's Role Guide</a:t>
            </a:r>
            <a:r>
              <a:rPr b="1" lang="en" sz="1800">
                <a:solidFill>
                  <a:schemeClr val="lt1"/>
                </a:solidFill>
                <a:latin typeface="Poppins"/>
                <a:ea typeface="Poppins"/>
                <a:cs typeface="Poppins"/>
                <a:sym typeface="Poppins"/>
              </a:rPr>
              <a:t> -</a:t>
            </a:r>
            <a:r>
              <a:rPr b="1" lang="en" sz="1800">
                <a:solidFill>
                  <a:srgbClr val="19A70D"/>
                </a:solidFill>
                <a:latin typeface="Poppins"/>
                <a:ea typeface="Poppins"/>
                <a:cs typeface="Poppins"/>
                <a:sym typeface="Poppins"/>
              </a:rPr>
              <a:t> </a:t>
            </a:r>
            <a:r>
              <a:rPr b="1" lang="en" sz="1800" u="sng">
                <a:solidFill>
                  <a:schemeClr val="accent1"/>
                </a:solidFill>
                <a:latin typeface="Poppins"/>
                <a:ea typeface="Poppins"/>
                <a:cs typeface="Poppins"/>
                <a:sym typeface="Poppins"/>
                <a:hlinkClick r:id="rId4">
                  <a:extLst>
                    <a:ext uri="{A12FA001-AC4F-418D-AE19-62706E023703}">
                      <ahyp:hlinkClr val="tx"/>
                    </a:ext>
                  </a:extLst>
                </a:hlinkClick>
              </a:rPr>
              <a:t>RegAdvisor Alert</a:t>
            </a:r>
            <a:endParaRPr sz="1800">
              <a:solidFill>
                <a:schemeClr val="accent1"/>
              </a:solidFill>
            </a:endParaRPr>
          </a:p>
          <a:p>
            <a:pPr indent="-177800" lvl="0" marL="177800" rtl="0" algn="l">
              <a:lnSpc>
                <a:spcPct val="113999"/>
              </a:lnSpc>
              <a:spcBef>
                <a:spcPts val="800"/>
              </a:spcBef>
              <a:spcAft>
                <a:spcPts val="0"/>
              </a:spcAft>
              <a:buSzPts val="1800"/>
              <a:buFont typeface="Arial"/>
              <a:buChar char="•"/>
            </a:pPr>
            <a:r>
              <a:rPr lang="en" sz="1800">
                <a:solidFill>
                  <a:schemeClr val="lt1"/>
                </a:solidFill>
                <a:latin typeface="Poppins Light"/>
                <a:ea typeface="Poppins Light"/>
                <a:cs typeface="Poppins Light"/>
                <a:sym typeface="Poppins Light"/>
              </a:rPr>
              <a:t>The Farm Credit Administration (FCA) updated The Director’s Role (Guide) to provide directors at Farm Credit System banks and associations with guidance and information related to their duties, responsibilities, relationships, and liabilities.</a:t>
            </a:r>
            <a:endParaRPr>
              <a:solidFill>
                <a:schemeClr val="lt1"/>
              </a:solidFill>
              <a:latin typeface="Poppins Light"/>
              <a:ea typeface="Poppins Light"/>
              <a:cs typeface="Poppins Light"/>
              <a:sym typeface="Poppins Light"/>
            </a:endParaRPr>
          </a:p>
          <a:p>
            <a:pPr indent="-152400" lvl="0" marL="177800" rtl="0" algn="l">
              <a:lnSpc>
                <a:spcPct val="113999"/>
              </a:lnSpc>
              <a:spcBef>
                <a:spcPts val="400"/>
              </a:spcBef>
              <a:spcAft>
                <a:spcPts val="0"/>
              </a:spcAft>
              <a:buSzPts val="1800"/>
              <a:buFont typeface="Arial"/>
              <a:buChar char="•"/>
            </a:pPr>
            <a:r>
              <a:rPr i="1" lang="en" sz="1800">
                <a:solidFill>
                  <a:schemeClr val="lt1"/>
                </a:solidFill>
                <a:latin typeface="Poppins Light"/>
                <a:ea typeface="Poppins Light"/>
                <a:cs typeface="Poppins Light"/>
                <a:sym typeface="Poppins Light"/>
              </a:rPr>
              <a:t>Effective Date: 7/30/2026</a:t>
            </a:r>
            <a:endParaRPr b="1" sz="1800">
              <a:solidFill>
                <a:schemeClr val="lt1"/>
              </a:solidFill>
            </a:endParaRPr>
          </a:p>
        </p:txBody>
      </p:sp>
      <p:pic>
        <p:nvPicPr>
          <p:cNvPr id="649" name="Google Shape;649;p83" title="Mitratech_Continuity_Logo_White.png"/>
          <p:cNvPicPr preferRelativeResize="0"/>
          <p:nvPr/>
        </p:nvPicPr>
        <p:blipFill rotWithShape="1">
          <a:blip r:embed="rId5">
            <a:alphaModFix/>
          </a:blip>
          <a:srcRect b="0" l="0" r="0" t="0"/>
          <a:stretch/>
        </p:blipFill>
        <p:spPr>
          <a:xfrm>
            <a:off x="7201400" y="4574511"/>
            <a:ext cx="1366574" cy="17682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3" name="Shape 653"/>
        <p:cNvGrpSpPr/>
        <p:nvPr/>
      </p:nvGrpSpPr>
      <p:grpSpPr>
        <a:xfrm>
          <a:off x="0" y="0"/>
          <a:ext cx="0" cy="0"/>
          <a:chOff x="0" y="0"/>
          <a:chExt cx="0" cy="0"/>
        </a:xfrm>
      </p:grpSpPr>
      <p:sp>
        <p:nvSpPr>
          <p:cNvPr id="654" name="Google Shape;654;p84"/>
          <p:cNvSpPr txBox="1"/>
          <p:nvPr>
            <p:ph idx="4294967295" type="title"/>
          </p:nvPr>
        </p:nvSpPr>
        <p:spPr>
          <a:xfrm>
            <a:off x="408493" y="1072623"/>
            <a:ext cx="8284500" cy="4935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Poppins SemiBold"/>
              <a:buNone/>
            </a:pPr>
            <a:r>
              <a:rPr lang="en">
                <a:solidFill>
                  <a:schemeClr val="lt1"/>
                </a:solidFill>
              </a:rPr>
              <a:t>Regulatory Updates – Info Alerts</a:t>
            </a:r>
            <a:endParaRPr>
              <a:solidFill>
                <a:schemeClr val="lt1"/>
              </a:solidFill>
            </a:endParaRPr>
          </a:p>
        </p:txBody>
      </p:sp>
      <p:sp>
        <p:nvSpPr>
          <p:cNvPr id="655" name="Google Shape;655;p84"/>
          <p:cNvSpPr txBox="1"/>
          <p:nvPr>
            <p:ph idx="4294967295" type="body"/>
          </p:nvPr>
        </p:nvSpPr>
        <p:spPr>
          <a:xfrm>
            <a:off x="408500" y="1697100"/>
            <a:ext cx="8284500" cy="2920200"/>
          </a:xfrm>
          <a:prstGeom prst="rect">
            <a:avLst/>
          </a:prstGeom>
          <a:noFill/>
          <a:ln>
            <a:noFill/>
          </a:ln>
        </p:spPr>
        <p:txBody>
          <a:bodyPr anchorCtr="0" anchor="t" bIns="34275" lIns="68575" spcFirstLastPara="1" rIns="68575" wrap="square" tIns="34275">
            <a:normAutofit/>
          </a:bodyPr>
          <a:lstStyle/>
          <a:p>
            <a:pPr indent="-177800" lvl="0" marL="177800" rtl="0" algn="l">
              <a:lnSpc>
                <a:spcPct val="113999"/>
              </a:lnSpc>
              <a:spcBef>
                <a:spcPts val="0"/>
              </a:spcBef>
              <a:spcAft>
                <a:spcPts val="0"/>
              </a:spcAft>
              <a:buSzPts val="2100"/>
              <a:buNone/>
            </a:pPr>
            <a:r>
              <a:rPr b="1" lang="en" sz="1800" u="sng">
                <a:solidFill>
                  <a:schemeClr val="accent1"/>
                </a:solidFill>
                <a:latin typeface="Poppins"/>
                <a:ea typeface="Poppins"/>
                <a:cs typeface="Poppins"/>
                <a:sym typeface="Poppins"/>
                <a:hlinkClick r:id="rId3">
                  <a:extLst>
                    <a:ext uri="{A12FA001-AC4F-418D-AE19-62706E023703}">
                      <ahyp:hlinkClr val="tx"/>
                    </a:ext>
                  </a:extLst>
                </a:hlinkClick>
              </a:rPr>
              <a:t>FDIC: Office of Supervisory Appeals</a:t>
            </a:r>
            <a:r>
              <a:rPr b="1" lang="en" sz="1800">
                <a:solidFill>
                  <a:schemeClr val="lt1"/>
                </a:solidFill>
                <a:latin typeface="Poppins"/>
                <a:ea typeface="Poppins"/>
                <a:cs typeface="Poppins"/>
                <a:sym typeface="Poppins"/>
              </a:rPr>
              <a:t> -</a:t>
            </a:r>
            <a:r>
              <a:rPr b="1" lang="en" sz="1800">
                <a:solidFill>
                  <a:srgbClr val="19A70D"/>
                </a:solidFill>
                <a:latin typeface="Poppins"/>
                <a:ea typeface="Poppins"/>
                <a:cs typeface="Poppins"/>
                <a:sym typeface="Poppins"/>
              </a:rPr>
              <a:t> </a:t>
            </a:r>
            <a:r>
              <a:rPr b="1" lang="en" sz="1800" u="sng">
                <a:solidFill>
                  <a:schemeClr val="accent1"/>
                </a:solidFill>
                <a:latin typeface="Poppins"/>
                <a:ea typeface="Poppins"/>
                <a:cs typeface="Poppins"/>
                <a:sym typeface="Poppins"/>
                <a:hlinkClick r:id="rId4">
                  <a:extLst>
                    <a:ext uri="{A12FA001-AC4F-418D-AE19-62706E023703}">
                      <ahyp:hlinkClr val="tx"/>
                    </a:ext>
                  </a:extLst>
                </a:hlinkClick>
              </a:rPr>
              <a:t>RegAdvisor Alert</a:t>
            </a:r>
            <a:endParaRPr sz="1800">
              <a:solidFill>
                <a:schemeClr val="accent1"/>
              </a:solidFill>
            </a:endParaRPr>
          </a:p>
          <a:p>
            <a:pPr indent="-177800" lvl="0" marL="177800" rtl="0" algn="l">
              <a:lnSpc>
                <a:spcPct val="113999"/>
              </a:lnSpc>
              <a:spcBef>
                <a:spcPts val="800"/>
              </a:spcBef>
              <a:spcAft>
                <a:spcPts val="0"/>
              </a:spcAft>
              <a:buSzPts val="1800"/>
              <a:buFont typeface="Arial"/>
              <a:buChar char="•"/>
            </a:pPr>
            <a:r>
              <a:rPr lang="en" sz="1800">
                <a:solidFill>
                  <a:schemeClr val="lt1"/>
                </a:solidFill>
                <a:latin typeface="Poppins Light"/>
                <a:ea typeface="Poppins Light"/>
                <a:cs typeface="Poppins Light"/>
                <a:sym typeface="Poppins Light"/>
              </a:rPr>
              <a:t>The Federal Deposit Insurance Corporation (FDIC) issued FIL-46-2026 to announce that the Office of Supervisory Appeals (Office) is now fully operational and that the amended Guidelines for Appeals of Material Supervisory Determinations implementing the Office are effective as of August 4, 2026.</a:t>
            </a:r>
            <a:endParaRPr>
              <a:solidFill>
                <a:schemeClr val="lt1"/>
              </a:solidFill>
              <a:latin typeface="Poppins Light"/>
              <a:ea typeface="Poppins Light"/>
              <a:cs typeface="Poppins Light"/>
              <a:sym typeface="Poppins Light"/>
            </a:endParaRPr>
          </a:p>
          <a:p>
            <a:pPr indent="-152400" lvl="0" marL="177800" rtl="0" algn="l">
              <a:lnSpc>
                <a:spcPct val="113999"/>
              </a:lnSpc>
              <a:spcBef>
                <a:spcPts val="400"/>
              </a:spcBef>
              <a:spcAft>
                <a:spcPts val="0"/>
              </a:spcAft>
              <a:buSzPts val="1800"/>
              <a:buFont typeface="Arial"/>
              <a:buChar char="•"/>
            </a:pPr>
            <a:r>
              <a:rPr i="1" lang="en" sz="1800">
                <a:solidFill>
                  <a:schemeClr val="lt1"/>
                </a:solidFill>
                <a:latin typeface="Poppins Light"/>
                <a:ea typeface="Poppins Light"/>
                <a:cs typeface="Poppins Light"/>
                <a:sym typeface="Poppins Light"/>
              </a:rPr>
              <a:t>Effective Date: 8/4/2026</a:t>
            </a:r>
            <a:endParaRPr b="1" sz="1800">
              <a:solidFill>
                <a:schemeClr val="lt1"/>
              </a:solidFill>
            </a:endParaRPr>
          </a:p>
        </p:txBody>
      </p:sp>
      <p:pic>
        <p:nvPicPr>
          <p:cNvPr id="656" name="Google Shape;656;p84" title="Mitratech_Continuity_Logo_White.png"/>
          <p:cNvPicPr preferRelativeResize="0"/>
          <p:nvPr/>
        </p:nvPicPr>
        <p:blipFill rotWithShape="1">
          <a:blip r:embed="rId5">
            <a:alphaModFix/>
          </a:blip>
          <a:srcRect b="0" l="0" r="0" t="0"/>
          <a:stretch/>
        </p:blipFill>
        <p:spPr>
          <a:xfrm>
            <a:off x="7201400" y="4574511"/>
            <a:ext cx="1366574" cy="176825"/>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0" name="Shape 660"/>
        <p:cNvGrpSpPr/>
        <p:nvPr/>
      </p:nvGrpSpPr>
      <p:grpSpPr>
        <a:xfrm>
          <a:off x="0" y="0"/>
          <a:ext cx="0" cy="0"/>
          <a:chOff x="0" y="0"/>
          <a:chExt cx="0" cy="0"/>
        </a:xfrm>
      </p:grpSpPr>
      <p:sp>
        <p:nvSpPr>
          <p:cNvPr id="661" name="Google Shape;661;p85"/>
          <p:cNvSpPr txBox="1"/>
          <p:nvPr>
            <p:ph idx="4294967295" type="title"/>
          </p:nvPr>
        </p:nvSpPr>
        <p:spPr>
          <a:xfrm>
            <a:off x="408493" y="1072623"/>
            <a:ext cx="8284500" cy="4935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Poppins SemiBold"/>
              <a:buNone/>
            </a:pPr>
            <a:r>
              <a:rPr lang="en">
                <a:solidFill>
                  <a:schemeClr val="lt1"/>
                </a:solidFill>
              </a:rPr>
              <a:t>Regulatory Updates – Info Alerts</a:t>
            </a:r>
            <a:endParaRPr>
              <a:solidFill>
                <a:schemeClr val="lt1"/>
              </a:solidFill>
            </a:endParaRPr>
          </a:p>
        </p:txBody>
      </p:sp>
      <p:sp>
        <p:nvSpPr>
          <p:cNvPr id="662" name="Google Shape;662;p85"/>
          <p:cNvSpPr txBox="1"/>
          <p:nvPr>
            <p:ph idx="4294967295" type="body"/>
          </p:nvPr>
        </p:nvSpPr>
        <p:spPr>
          <a:xfrm>
            <a:off x="408500" y="1697100"/>
            <a:ext cx="8284500" cy="2920200"/>
          </a:xfrm>
          <a:prstGeom prst="rect">
            <a:avLst/>
          </a:prstGeom>
          <a:noFill/>
          <a:ln>
            <a:noFill/>
          </a:ln>
        </p:spPr>
        <p:txBody>
          <a:bodyPr anchorCtr="0" anchor="t" bIns="34275" lIns="68575" spcFirstLastPara="1" rIns="68575" wrap="square" tIns="34275">
            <a:normAutofit/>
          </a:bodyPr>
          <a:lstStyle/>
          <a:p>
            <a:pPr indent="-177800" lvl="0" marL="177800" rtl="0" algn="l">
              <a:lnSpc>
                <a:spcPct val="113999"/>
              </a:lnSpc>
              <a:spcBef>
                <a:spcPts val="0"/>
              </a:spcBef>
              <a:spcAft>
                <a:spcPts val="0"/>
              </a:spcAft>
              <a:buSzPts val="2100"/>
              <a:buNone/>
            </a:pPr>
            <a:r>
              <a:rPr b="1" lang="en" sz="1800" u="sng">
                <a:solidFill>
                  <a:schemeClr val="accent1"/>
                </a:solidFill>
                <a:latin typeface="Poppins"/>
                <a:ea typeface="Poppins"/>
                <a:cs typeface="Poppins"/>
                <a:sym typeface="Poppins"/>
                <a:hlinkClick r:id="rId3">
                  <a:extLst>
                    <a:ext uri="{A12FA001-AC4F-418D-AE19-62706E023703}">
                      <ahyp:hlinkClr val="tx"/>
                    </a:ext>
                  </a:extLst>
                </a:hlinkClick>
              </a:rPr>
              <a:t>FTC: Disparate Impact Policy Statement</a:t>
            </a:r>
            <a:r>
              <a:rPr b="1" lang="en" sz="1800">
                <a:solidFill>
                  <a:schemeClr val="lt1"/>
                </a:solidFill>
                <a:latin typeface="Poppins"/>
                <a:ea typeface="Poppins"/>
                <a:cs typeface="Poppins"/>
                <a:sym typeface="Poppins"/>
              </a:rPr>
              <a:t> -</a:t>
            </a:r>
            <a:r>
              <a:rPr b="1" lang="en" sz="1800">
                <a:solidFill>
                  <a:srgbClr val="19A70D"/>
                </a:solidFill>
                <a:latin typeface="Poppins"/>
                <a:ea typeface="Poppins"/>
                <a:cs typeface="Poppins"/>
                <a:sym typeface="Poppins"/>
              </a:rPr>
              <a:t> </a:t>
            </a:r>
            <a:r>
              <a:rPr b="1" lang="en" sz="1800" u="sng">
                <a:solidFill>
                  <a:schemeClr val="accent1"/>
                </a:solidFill>
                <a:latin typeface="Poppins"/>
                <a:ea typeface="Poppins"/>
                <a:cs typeface="Poppins"/>
                <a:sym typeface="Poppins"/>
                <a:hlinkClick r:id="rId4">
                  <a:extLst>
                    <a:ext uri="{A12FA001-AC4F-418D-AE19-62706E023703}">
                      <ahyp:hlinkClr val="tx"/>
                    </a:ext>
                  </a:extLst>
                </a:hlinkClick>
              </a:rPr>
              <a:t>RegAdvisor Alert</a:t>
            </a:r>
            <a:endParaRPr sz="1800">
              <a:solidFill>
                <a:schemeClr val="accent1"/>
              </a:solidFill>
            </a:endParaRPr>
          </a:p>
          <a:p>
            <a:pPr indent="-177800" lvl="0" marL="177800" rtl="0" algn="l">
              <a:lnSpc>
                <a:spcPct val="113999"/>
              </a:lnSpc>
              <a:spcBef>
                <a:spcPts val="800"/>
              </a:spcBef>
              <a:spcAft>
                <a:spcPts val="0"/>
              </a:spcAft>
              <a:buSzPts val="1800"/>
              <a:buFont typeface="Arial"/>
              <a:buChar char="•"/>
            </a:pPr>
            <a:r>
              <a:rPr lang="en" sz="1800">
                <a:solidFill>
                  <a:schemeClr val="lt1"/>
                </a:solidFill>
                <a:latin typeface="Poppins Light"/>
                <a:ea typeface="Poppins Light"/>
                <a:cs typeface="Poppins Light"/>
                <a:sym typeface="Poppins Light"/>
              </a:rPr>
              <a:t>The Federal Trade Commission (FTC) issued a Policy Statement to clarify that it will no longer pursue anti-discrimination claims under Section 5 of the FTC Act or disparate-impact claims at all in any context.</a:t>
            </a:r>
            <a:endParaRPr>
              <a:solidFill>
                <a:schemeClr val="lt1"/>
              </a:solidFill>
              <a:latin typeface="Poppins Light"/>
              <a:ea typeface="Poppins Light"/>
              <a:cs typeface="Poppins Light"/>
              <a:sym typeface="Poppins Light"/>
            </a:endParaRPr>
          </a:p>
          <a:p>
            <a:pPr indent="-152400" lvl="0" marL="177800" rtl="0" algn="l">
              <a:lnSpc>
                <a:spcPct val="113999"/>
              </a:lnSpc>
              <a:spcBef>
                <a:spcPts val="400"/>
              </a:spcBef>
              <a:spcAft>
                <a:spcPts val="0"/>
              </a:spcAft>
              <a:buSzPts val="1800"/>
              <a:buFont typeface="Arial"/>
              <a:buChar char="•"/>
            </a:pPr>
            <a:r>
              <a:rPr i="1" lang="en" sz="1800">
                <a:solidFill>
                  <a:schemeClr val="lt1"/>
                </a:solidFill>
                <a:latin typeface="Poppins Light"/>
                <a:ea typeface="Poppins Light"/>
                <a:cs typeface="Poppins Light"/>
                <a:sym typeface="Poppins Light"/>
              </a:rPr>
              <a:t>Effective Date: 8/7/2026</a:t>
            </a:r>
            <a:endParaRPr b="1" sz="1800">
              <a:solidFill>
                <a:schemeClr val="lt1"/>
              </a:solidFill>
            </a:endParaRPr>
          </a:p>
        </p:txBody>
      </p:sp>
      <p:pic>
        <p:nvPicPr>
          <p:cNvPr id="663" name="Google Shape;663;p85" title="Mitratech_Continuity_Logo_White.png"/>
          <p:cNvPicPr preferRelativeResize="0"/>
          <p:nvPr/>
        </p:nvPicPr>
        <p:blipFill rotWithShape="1">
          <a:blip r:embed="rId5">
            <a:alphaModFix/>
          </a:blip>
          <a:srcRect b="0" l="0" r="0" t="0"/>
          <a:stretch/>
        </p:blipFill>
        <p:spPr>
          <a:xfrm>
            <a:off x="7201400" y="4574511"/>
            <a:ext cx="1366574" cy="176825"/>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7" name="Shape 667"/>
        <p:cNvGrpSpPr/>
        <p:nvPr/>
      </p:nvGrpSpPr>
      <p:grpSpPr>
        <a:xfrm>
          <a:off x="0" y="0"/>
          <a:ext cx="0" cy="0"/>
          <a:chOff x="0" y="0"/>
          <a:chExt cx="0" cy="0"/>
        </a:xfrm>
      </p:grpSpPr>
      <p:sp>
        <p:nvSpPr>
          <p:cNvPr id="668" name="Google Shape;668;p86"/>
          <p:cNvSpPr txBox="1"/>
          <p:nvPr>
            <p:ph idx="4294967295" type="title"/>
          </p:nvPr>
        </p:nvSpPr>
        <p:spPr>
          <a:xfrm>
            <a:off x="408493" y="1072623"/>
            <a:ext cx="8284500" cy="4935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Poppins SemiBold"/>
              <a:buNone/>
            </a:pPr>
            <a:r>
              <a:rPr lang="en">
                <a:solidFill>
                  <a:schemeClr val="lt1"/>
                </a:solidFill>
              </a:rPr>
              <a:t>Regulatory Updates – Info Alerts</a:t>
            </a:r>
            <a:endParaRPr>
              <a:solidFill>
                <a:schemeClr val="lt1"/>
              </a:solidFill>
            </a:endParaRPr>
          </a:p>
        </p:txBody>
      </p:sp>
      <p:sp>
        <p:nvSpPr>
          <p:cNvPr id="669" name="Google Shape;669;p86"/>
          <p:cNvSpPr txBox="1"/>
          <p:nvPr>
            <p:ph idx="4294967295" type="body"/>
          </p:nvPr>
        </p:nvSpPr>
        <p:spPr>
          <a:xfrm>
            <a:off x="408500" y="1697100"/>
            <a:ext cx="8284500" cy="2920200"/>
          </a:xfrm>
          <a:prstGeom prst="rect">
            <a:avLst/>
          </a:prstGeom>
          <a:noFill/>
          <a:ln>
            <a:noFill/>
          </a:ln>
        </p:spPr>
        <p:txBody>
          <a:bodyPr anchorCtr="0" anchor="t" bIns="34275" lIns="68575" spcFirstLastPara="1" rIns="68575" wrap="square" tIns="34275">
            <a:normAutofit/>
          </a:bodyPr>
          <a:lstStyle/>
          <a:p>
            <a:pPr indent="-177800" lvl="0" marL="177800" rtl="0" algn="l">
              <a:lnSpc>
                <a:spcPct val="113999"/>
              </a:lnSpc>
              <a:spcBef>
                <a:spcPts val="0"/>
              </a:spcBef>
              <a:spcAft>
                <a:spcPts val="0"/>
              </a:spcAft>
              <a:buSzPts val="2100"/>
              <a:buNone/>
            </a:pPr>
            <a:r>
              <a:rPr b="1" lang="en" sz="1800" u="sng">
                <a:solidFill>
                  <a:schemeClr val="accent1"/>
                </a:solidFill>
                <a:latin typeface="Poppins"/>
                <a:ea typeface="Poppins"/>
                <a:cs typeface="Poppins"/>
                <a:sym typeface="Poppins"/>
                <a:hlinkClick r:id="rId3">
                  <a:extLst>
                    <a:ext uri="{A12FA001-AC4F-418D-AE19-62706E023703}">
                      <ahyp:hlinkClr val="tx"/>
                    </a:ext>
                  </a:extLst>
                </a:hlinkClick>
              </a:rPr>
              <a:t>FDIC: Deposit Insurance Applications</a:t>
            </a:r>
            <a:r>
              <a:rPr b="1" lang="en" sz="1800">
                <a:solidFill>
                  <a:schemeClr val="lt1"/>
                </a:solidFill>
                <a:latin typeface="Poppins"/>
                <a:ea typeface="Poppins"/>
                <a:cs typeface="Poppins"/>
                <a:sym typeface="Poppins"/>
              </a:rPr>
              <a:t> -</a:t>
            </a:r>
            <a:r>
              <a:rPr b="1" lang="en" sz="1800">
                <a:solidFill>
                  <a:srgbClr val="19A70D"/>
                </a:solidFill>
                <a:latin typeface="Poppins"/>
                <a:ea typeface="Poppins"/>
                <a:cs typeface="Poppins"/>
                <a:sym typeface="Poppins"/>
              </a:rPr>
              <a:t> </a:t>
            </a:r>
            <a:r>
              <a:rPr b="1" lang="en" sz="1800" u="sng">
                <a:solidFill>
                  <a:schemeClr val="accent1"/>
                </a:solidFill>
                <a:latin typeface="Poppins"/>
                <a:ea typeface="Poppins"/>
                <a:cs typeface="Poppins"/>
                <a:sym typeface="Poppins"/>
                <a:hlinkClick r:id="rId4">
                  <a:extLst>
                    <a:ext uri="{A12FA001-AC4F-418D-AE19-62706E023703}">
                      <ahyp:hlinkClr val="tx"/>
                    </a:ext>
                  </a:extLst>
                </a:hlinkClick>
              </a:rPr>
              <a:t>RegAdvisor Alert</a:t>
            </a:r>
            <a:endParaRPr sz="1800">
              <a:solidFill>
                <a:schemeClr val="accent1"/>
              </a:solidFill>
            </a:endParaRPr>
          </a:p>
          <a:p>
            <a:pPr indent="-177800" lvl="0" marL="177800" rtl="0" algn="l">
              <a:lnSpc>
                <a:spcPct val="113999"/>
              </a:lnSpc>
              <a:spcBef>
                <a:spcPts val="800"/>
              </a:spcBef>
              <a:spcAft>
                <a:spcPts val="0"/>
              </a:spcAft>
              <a:buSzPts val="1800"/>
              <a:buFont typeface="Arial"/>
              <a:buChar char="•"/>
            </a:pPr>
            <a:r>
              <a:rPr lang="en" sz="1800">
                <a:solidFill>
                  <a:schemeClr val="lt1"/>
                </a:solidFill>
                <a:latin typeface="Poppins Light"/>
                <a:ea typeface="Poppins Light"/>
                <a:cs typeface="Poppins Light"/>
                <a:sym typeface="Poppins Light"/>
              </a:rPr>
              <a:t>The Federal Deposit Insurance Corporation (FDIC) issued FIL-48-2026 to announce the new two-phase process it will use to review new Federal deposit insurance applications to act timely on applications to meet communities’ credit, deposit, and other financial services needs.</a:t>
            </a:r>
            <a:endParaRPr>
              <a:solidFill>
                <a:schemeClr val="lt1"/>
              </a:solidFill>
              <a:latin typeface="Poppins Light"/>
              <a:ea typeface="Poppins Light"/>
              <a:cs typeface="Poppins Light"/>
              <a:sym typeface="Poppins Light"/>
            </a:endParaRPr>
          </a:p>
          <a:p>
            <a:pPr indent="-152400" lvl="0" marL="177800" rtl="0" algn="l">
              <a:lnSpc>
                <a:spcPct val="113999"/>
              </a:lnSpc>
              <a:spcBef>
                <a:spcPts val="400"/>
              </a:spcBef>
              <a:spcAft>
                <a:spcPts val="0"/>
              </a:spcAft>
              <a:buSzPts val="1800"/>
              <a:buFont typeface="Arial"/>
              <a:buChar char="•"/>
            </a:pPr>
            <a:r>
              <a:rPr i="1" lang="en" sz="1800">
                <a:solidFill>
                  <a:schemeClr val="lt1"/>
                </a:solidFill>
                <a:latin typeface="Poppins Light"/>
                <a:ea typeface="Poppins Light"/>
                <a:cs typeface="Poppins Light"/>
                <a:sym typeface="Poppins Light"/>
              </a:rPr>
              <a:t>Effective Date: 8/16/2026</a:t>
            </a:r>
            <a:endParaRPr b="1" sz="1800">
              <a:solidFill>
                <a:schemeClr val="lt1"/>
              </a:solidFill>
            </a:endParaRPr>
          </a:p>
        </p:txBody>
      </p:sp>
      <p:pic>
        <p:nvPicPr>
          <p:cNvPr id="670" name="Google Shape;670;p86" title="Mitratech_Continuity_Logo_White.png"/>
          <p:cNvPicPr preferRelativeResize="0"/>
          <p:nvPr/>
        </p:nvPicPr>
        <p:blipFill rotWithShape="1">
          <a:blip r:embed="rId5">
            <a:alphaModFix/>
          </a:blip>
          <a:srcRect b="0" l="0" r="0" t="0"/>
          <a:stretch/>
        </p:blipFill>
        <p:spPr>
          <a:xfrm>
            <a:off x="7201400" y="4574511"/>
            <a:ext cx="1366574" cy="176825"/>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4" name="Shape 674"/>
        <p:cNvGrpSpPr/>
        <p:nvPr/>
      </p:nvGrpSpPr>
      <p:grpSpPr>
        <a:xfrm>
          <a:off x="0" y="0"/>
          <a:ext cx="0" cy="0"/>
          <a:chOff x="0" y="0"/>
          <a:chExt cx="0" cy="0"/>
        </a:xfrm>
      </p:grpSpPr>
      <p:sp>
        <p:nvSpPr>
          <p:cNvPr id="675" name="Google Shape;675;p87"/>
          <p:cNvSpPr txBox="1"/>
          <p:nvPr>
            <p:ph idx="4294967295" type="title"/>
          </p:nvPr>
        </p:nvSpPr>
        <p:spPr>
          <a:xfrm>
            <a:off x="408493" y="1072623"/>
            <a:ext cx="8284500" cy="4935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Poppins SemiBold"/>
              <a:buNone/>
            </a:pPr>
            <a:r>
              <a:rPr lang="en">
                <a:solidFill>
                  <a:schemeClr val="lt1"/>
                </a:solidFill>
              </a:rPr>
              <a:t>Regulatory Updates – Info Alerts</a:t>
            </a:r>
            <a:endParaRPr>
              <a:solidFill>
                <a:schemeClr val="lt1"/>
              </a:solidFill>
            </a:endParaRPr>
          </a:p>
        </p:txBody>
      </p:sp>
      <p:sp>
        <p:nvSpPr>
          <p:cNvPr id="676" name="Google Shape;676;p87"/>
          <p:cNvSpPr txBox="1"/>
          <p:nvPr>
            <p:ph idx="4294967295" type="body"/>
          </p:nvPr>
        </p:nvSpPr>
        <p:spPr>
          <a:xfrm>
            <a:off x="408500" y="1697100"/>
            <a:ext cx="8284500" cy="2920200"/>
          </a:xfrm>
          <a:prstGeom prst="rect">
            <a:avLst/>
          </a:prstGeom>
          <a:noFill/>
          <a:ln>
            <a:noFill/>
          </a:ln>
        </p:spPr>
        <p:txBody>
          <a:bodyPr anchorCtr="0" anchor="t" bIns="34275" lIns="68575" spcFirstLastPara="1" rIns="68575" wrap="square" tIns="34275">
            <a:normAutofit lnSpcReduction="10000"/>
          </a:bodyPr>
          <a:lstStyle/>
          <a:p>
            <a:pPr indent="-177800" lvl="0" marL="177800" rtl="0" algn="l">
              <a:lnSpc>
                <a:spcPct val="113999"/>
              </a:lnSpc>
              <a:spcBef>
                <a:spcPts val="0"/>
              </a:spcBef>
              <a:spcAft>
                <a:spcPts val="0"/>
              </a:spcAft>
              <a:buSzPts val="2100"/>
              <a:buNone/>
            </a:pPr>
            <a:r>
              <a:rPr b="1" lang="en" sz="1800" u="sng">
                <a:solidFill>
                  <a:schemeClr val="accent1"/>
                </a:solidFill>
                <a:latin typeface="Poppins"/>
                <a:ea typeface="Poppins"/>
                <a:cs typeface="Poppins"/>
                <a:sym typeface="Poppins"/>
                <a:hlinkClick r:id="rId3">
                  <a:extLst>
                    <a:ext uri="{A12FA001-AC4F-418D-AE19-62706E023703}">
                      <ahyp:hlinkClr val="tx"/>
                    </a:ext>
                  </a:extLst>
                </a:hlinkClick>
              </a:rPr>
              <a:t>Interagency: ECOA/Regulation B Interagency Statement - Rescinded</a:t>
            </a:r>
            <a:r>
              <a:rPr b="1" lang="en" sz="1800">
                <a:solidFill>
                  <a:schemeClr val="lt1"/>
                </a:solidFill>
                <a:latin typeface="Poppins"/>
                <a:ea typeface="Poppins"/>
                <a:cs typeface="Poppins"/>
                <a:sym typeface="Poppins"/>
              </a:rPr>
              <a:t> -</a:t>
            </a:r>
            <a:r>
              <a:rPr b="1" lang="en" sz="1800">
                <a:solidFill>
                  <a:srgbClr val="19A70D"/>
                </a:solidFill>
                <a:latin typeface="Poppins"/>
                <a:ea typeface="Poppins"/>
                <a:cs typeface="Poppins"/>
                <a:sym typeface="Poppins"/>
              </a:rPr>
              <a:t> </a:t>
            </a:r>
            <a:r>
              <a:rPr b="1" lang="en" sz="1800" u="sng">
                <a:solidFill>
                  <a:schemeClr val="accent1"/>
                </a:solidFill>
                <a:latin typeface="Poppins"/>
                <a:ea typeface="Poppins"/>
                <a:cs typeface="Poppins"/>
                <a:sym typeface="Poppins"/>
                <a:hlinkClick r:id="rId4">
                  <a:extLst>
                    <a:ext uri="{A12FA001-AC4F-418D-AE19-62706E023703}">
                      <ahyp:hlinkClr val="tx"/>
                    </a:ext>
                  </a:extLst>
                </a:hlinkClick>
              </a:rPr>
              <a:t>RegAdvisor Alert</a:t>
            </a:r>
            <a:endParaRPr sz="1800">
              <a:solidFill>
                <a:schemeClr val="accent1"/>
              </a:solidFill>
            </a:endParaRPr>
          </a:p>
          <a:p>
            <a:pPr indent="-177800" lvl="0" marL="177800" rtl="0" algn="l">
              <a:lnSpc>
                <a:spcPct val="113999"/>
              </a:lnSpc>
              <a:spcBef>
                <a:spcPts val="800"/>
              </a:spcBef>
              <a:spcAft>
                <a:spcPts val="0"/>
              </a:spcAft>
              <a:buSzPts val="1800"/>
              <a:buFont typeface="Arial"/>
              <a:buChar char="•"/>
            </a:pPr>
            <a:r>
              <a:rPr lang="en" sz="1800">
                <a:solidFill>
                  <a:schemeClr val="lt1"/>
                </a:solidFill>
                <a:latin typeface="Poppins Light"/>
                <a:ea typeface="Poppins Light"/>
                <a:cs typeface="Poppins Light"/>
                <a:sym typeface="Poppins Light"/>
              </a:rPr>
              <a:t>The Federal Deposit Insurance Corporation, the National Credit Union Administration, the Office of the Comptroller of the Currency, the Consumer Financial Protection Bureau, and 3 other Federal agencies (collectively: the Agencies) issued a Notice to rescind the Interagency Statement on Special Purpose Credit Programs Under the Equal Credit Opportunity Act and Regulation B issued February 22, 2022.</a:t>
            </a:r>
            <a:endParaRPr>
              <a:solidFill>
                <a:schemeClr val="lt1"/>
              </a:solidFill>
              <a:latin typeface="Poppins Light"/>
              <a:ea typeface="Poppins Light"/>
              <a:cs typeface="Poppins Light"/>
              <a:sym typeface="Poppins Light"/>
            </a:endParaRPr>
          </a:p>
          <a:p>
            <a:pPr indent="-152400" lvl="0" marL="177800" rtl="0" algn="l">
              <a:lnSpc>
                <a:spcPct val="113999"/>
              </a:lnSpc>
              <a:spcBef>
                <a:spcPts val="400"/>
              </a:spcBef>
              <a:spcAft>
                <a:spcPts val="0"/>
              </a:spcAft>
              <a:buSzPts val="1800"/>
              <a:buFont typeface="Arial"/>
              <a:buChar char="•"/>
            </a:pPr>
            <a:r>
              <a:rPr i="1" lang="en" sz="1800">
                <a:solidFill>
                  <a:schemeClr val="lt1"/>
                </a:solidFill>
                <a:latin typeface="Poppins Light"/>
                <a:ea typeface="Poppins Light"/>
                <a:cs typeface="Poppins Light"/>
                <a:sym typeface="Poppins Light"/>
              </a:rPr>
              <a:t>Effective Date: 8/25/2026</a:t>
            </a:r>
            <a:endParaRPr b="1" sz="1800">
              <a:solidFill>
                <a:schemeClr val="lt1"/>
              </a:solidFill>
            </a:endParaRPr>
          </a:p>
        </p:txBody>
      </p:sp>
      <p:pic>
        <p:nvPicPr>
          <p:cNvPr id="677" name="Google Shape;677;p87" title="Mitratech_Continuity_Logo_White.png"/>
          <p:cNvPicPr preferRelativeResize="0"/>
          <p:nvPr/>
        </p:nvPicPr>
        <p:blipFill rotWithShape="1">
          <a:blip r:embed="rId5">
            <a:alphaModFix/>
          </a:blip>
          <a:srcRect b="0" l="0" r="0" t="0"/>
          <a:stretch/>
        </p:blipFill>
        <p:spPr>
          <a:xfrm>
            <a:off x="7201400" y="4574511"/>
            <a:ext cx="1366574" cy="176825"/>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1" name="Shape 681"/>
        <p:cNvGrpSpPr/>
        <p:nvPr/>
      </p:nvGrpSpPr>
      <p:grpSpPr>
        <a:xfrm>
          <a:off x="0" y="0"/>
          <a:ext cx="0" cy="0"/>
          <a:chOff x="0" y="0"/>
          <a:chExt cx="0" cy="0"/>
        </a:xfrm>
      </p:grpSpPr>
      <p:sp>
        <p:nvSpPr>
          <p:cNvPr id="682" name="Google Shape;682;p88"/>
          <p:cNvSpPr txBox="1"/>
          <p:nvPr>
            <p:ph idx="4294967295" type="title"/>
          </p:nvPr>
        </p:nvSpPr>
        <p:spPr>
          <a:xfrm>
            <a:off x="408493" y="1072623"/>
            <a:ext cx="8284500" cy="4935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Poppins SemiBold"/>
              <a:buNone/>
            </a:pPr>
            <a:r>
              <a:rPr lang="en">
                <a:solidFill>
                  <a:schemeClr val="lt1"/>
                </a:solidFill>
              </a:rPr>
              <a:t>Regulatory Updates – Info Alerts</a:t>
            </a:r>
            <a:endParaRPr>
              <a:solidFill>
                <a:schemeClr val="lt1"/>
              </a:solidFill>
            </a:endParaRPr>
          </a:p>
        </p:txBody>
      </p:sp>
      <p:sp>
        <p:nvSpPr>
          <p:cNvPr id="683" name="Google Shape;683;p88"/>
          <p:cNvSpPr txBox="1"/>
          <p:nvPr>
            <p:ph idx="4294967295" type="body"/>
          </p:nvPr>
        </p:nvSpPr>
        <p:spPr>
          <a:xfrm>
            <a:off x="408500" y="1697100"/>
            <a:ext cx="8284500" cy="2920200"/>
          </a:xfrm>
          <a:prstGeom prst="rect">
            <a:avLst/>
          </a:prstGeom>
          <a:noFill/>
          <a:ln>
            <a:noFill/>
          </a:ln>
        </p:spPr>
        <p:txBody>
          <a:bodyPr anchorCtr="0" anchor="t" bIns="34275" lIns="68575" spcFirstLastPara="1" rIns="68575" wrap="square" tIns="34275">
            <a:normAutofit/>
          </a:bodyPr>
          <a:lstStyle/>
          <a:p>
            <a:pPr indent="0" lvl="0" marL="0" rtl="0" algn="l">
              <a:lnSpc>
                <a:spcPct val="113999"/>
              </a:lnSpc>
              <a:spcBef>
                <a:spcPts val="800"/>
              </a:spcBef>
              <a:spcAft>
                <a:spcPts val="0"/>
              </a:spcAft>
              <a:buNone/>
            </a:pPr>
            <a:r>
              <a:rPr lang="en" sz="1800">
                <a:solidFill>
                  <a:schemeClr val="lt1"/>
                </a:solidFill>
                <a:latin typeface="Poppins Light"/>
                <a:ea typeface="Poppins Light"/>
                <a:cs typeface="Poppins Light"/>
                <a:sym typeface="Poppins Light"/>
              </a:rPr>
              <a:t>The Federal Deposit Insurance Corporation (FDIC) issued several Financial Institution Letters to provide guidance on a series of steps intended to provide regulatory relief to financial institutions and facilitate recovery in various areas affected by severe weather.</a:t>
            </a:r>
            <a:endParaRPr>
              <a:solidFill>
                <a:schemeClr val="lt1"/>
              </a:solidFill>
              <a:latin typeface="Poppins Light"/>
              <a:ea typeface="Poppins Light"/>
              <a:cs typeface="Poppins Light"/>
              <a:sym typeface="Poppins Light"/>
            </a:endParaRPr>
          </a:p>
          <a:p>
            <a:pPr indent="-342900" lvl="0" marL="457200" rtl="0" algn="l">
              <a:lnSpc>
                <a:spcPct val="113999"/>
              </a:lnSpc>
              <a:spcBef>
                <a:spcPts val="0"/>
              </a:spcBef>
              <a:spcAft>
                <a:spcPts val="0"/>
              </a:spcAft>
              <a:buClr>
                <a:schemeClr val="lt1"/>
              </a:buClr>
              <a:buSzPts val="1800"/>
              <a:buChar char="•"/>
            </a:pPr>
            <a:r>
              <a:rPr b="1" lang="en" sz="1800" u="sng">
                <a:solidFill>
                  <a:schemeClr val="accent1"/>
                </a:solidFill>
                <a:hlinkClick r:id="rId3">
                  <a:extLst>
                    <a:ext uri="{A12FA001-AC4F-418D-AE19-62706E023703}">
                      <ahyp:hlinkClr val="tx"/>
                    </a:ext>
                  </a:extLst>
                </a:hlinkClick>
              </a:rPr>
              <a:t>Michigan</a:t>
            </a:r>
            <a:r>
              <a:rPr b="1" lang="en" sz="1800">
                <a:solidFill>
                  <a:schemeClr val="lt1"/>
                </a:solidFill>
              </a:rPr>
              <a:t> -</a:t>
            </a:r>
            <a:r>
              <a:rPr b="1" lang="en" sz="1800">
                <a:solidFill>
                  <a:srgbClr val="19A70D"/>
                </a:solidFill>
              </a:rPr>
              <a:t> </a:t>
            </a:r>
            <a:r>
              <a:rPr b="1" lang="en" sz="1800" u="sng">
                <a:solidFill>
                  <a:schemeClr val="accent1"/>
                </a:solidFill>
                <a:hlinkClick r:id="rId4">
                  <a:extLst>
                    <a:ext uri="{A12FA001-AC4F-418D-AE19-62706E023703}">
                      <ahyp:hlinkClr val="tx"/>
                    </a:ext>
                  </a:extLst>
                </a:hlinkClick>
              </a:rPr>
              <a:t>RegAdvisor Alert</a:t>
            </a:r>
            <a:r>
              <a:rPr lang="en">
                <a:solidFill>
                  <a:schemeClr val="lt1"/>
                </a:solidFill>
                <a:latin typeface="Poppins Light"/>
                <a:ea typeface="Poppins Light"/>
                <a:cs typeface="Poppins Light"/>
                <a:sym typeface="Poppins Light"/>
              </a:rPr>
              <a:t> </a:t>
            </a:r>
            <a:r>
              <a:rPr lang="en" sz="1800">
                <a:solidFill>
                  <a:schemeClr val="lt1"/>
                </a:solidFill>
                <a:latin typeface="Poppins Light"/>
                <a:ea typeface="Poppins Light"/>
                <a:cs typeface="Poppins Light"/>
                <a:sym typeface="Poppins Light"/>
              </a:rPr>
              <a:t>(8/4/2026)</a:t>
            </a:r>
            <a:endParaRPr>
              <a:solidFill>
                <a:schemeClr val="lt1"/>
              </a:solidFill>
              <a:latin typeface="Poppins Light"/>
              <a:ea typeface="Poppins Light"/>
              <a:cs typeface="Poppins Light"/>
              <a:sym typeface="Poppins Light"/>
            </a:endParaRPr>
          </a:p>
          <a:p>
            <a:pPr indent="-342900" lvl="0" marL="457200" rtl="0" algn="l">
              <a:lnSpc>
                <a:spcPct val="113999"/>
              </a:lnSpc>
              <a:spcBef>
                <a:spcPts val="0"/>
              </a:spcBef>
              <a:spcAft>
                <a:spcPts val="0"/>
              </a:spcAft>
              <a:buClr>
                <a:schemeClr val="lt1"/>
              </a:buClr>
              <a:buSzPts val="1800"/>
              <a:buChar char="•"/>
            </a:pPr>
            <a:r>
              <a:rPr b="1" lang="en" sz="1800" u="sng">
                <a:solidFill>
                  <a:schemeClr val="accent1"/>
                </a:solidFill>
                <a:hlinkClick r:id="rId5">
                  <a:extLst>
                    <a:ext uri="{A12FA001-AC4F-418D-AE19-62706E023703}">
                      <ahyp:hlinkClr val="tx"/>
                    </a:ext>
                  </a:extLst>
                </a:hlinkClick>
              </a:rPr>
              <a:t>West Virginia</a:t>
            </a:r>
            <a:r>
              <a:rPr b="1" lang="en" sz="1800">
                <a:solidFill>
                  <a:schemeClr val="lt1"/>
                </a:solidFill>
              </a:rPr>
              <a:t> -</a:t>
            </a:r>
            <a:r>
              <a:rPr b="1" lang="en" sz="1800">
                <a:solidFill>
                  <a:srgbClr val="19A70D"/>
                </a:solidFill>
              </a:rPr>
              <a:t> </a:t>
            </a:r>
            <a:r>
              <a:rPr b="1" lang="en" sz="1800" u="sng">
                <a:solidFill>
                  <a:schemeClr val="accent1"/>
                </a:solidFill>
                <a:hlinkClick r:id="rId6">
                  <a:extLst>
                    <a:ext uri="{A12FA001-AC4F-418D-AE19-62706E023703}">
                      <ahyp:hlinkClr val="tx"/>
                    </a:ext>
                  </a:extLst>
                </a:hlinkClick>
              </a:rPr>
              <a:t>RegAdvisor Alert</a:t>
            </a:r>
            <a:r>
              <a:rPr lang="en">
                <a:solidFill>
                  <a:schemeClr val="lt1"/>
                </a:solidFill>
                <a:latin typeface="Poppins Light"/>
                <a:ea typeface="Poppins Light"/>
                <a:cs typeface="Poppins Light"/>
                <a:sym typeface="Poppins Light"/>
              </a:rPr>
              <a:t> </a:t>
            </a:r>
            <a:r>
              <a:rPr lang="en" sz="1800">
                <a:solidFill>
                  <a:schemeClr val="lt1"/>
                </a:solidFill>
                <a:latin typeface="Poppins Light"/>
                <a:ea typeface="Poppins Light"/>
                <a:cs typeface="Poppins Light"/>
                <a:sym typeface="Poppins Light"/>
              </a:rPr>
              <a:t>(8/17/2026)</a:t>
            </a:r>
            <a:endParaRPr>
              <a:solidFill>
                <a:schemeClr val="lt1"/>
              </a:solidFill>
              <a:latin typeface="Poppins Light"/>
              <a:ea typeface="Poppins Light"/>
              <a:cs typeface="Poppins Light"/>
              <a:sym typeface="Poppins Light"/>
            </a:endParaRPr>
          </a:p>
          <a:p>
            <a:pPr indent="-342900" lvl="0" marL="457200" rtl="0" algn="l">
              <a:lnSpc>
                <a:spcPct val="113999"/>
              </a:lnSpc>
              <a:spcBef>
                <a:spcPts val="0"/>
              </a:spcBef>
              <a:spcAft>
                <a:spcPts val="0"/>
              </a:spcAft>
              <a:buClr>
                <a:schemeClr val="lt1"/>
              </a:buClr>
              <a:buSzPts val="1800"/>
              <a:buChar char="•"/>
            </a:pPr>
            <a:r>
              <a:rPr b="1" lang="en" sz="1800" u="sng">
                <a:solidFill>
                  <a:schemeClr val="accent1"/>
                </a:solidFill>
                <a:hlinkClick r:id="rId7">
                  <a:extLst>
                    <a:ext uri="{A12FA001-AC4F-418D-AE19-62706E023703}">
                      <ahyp:hlinkClr val="tx"/>
                    </a:ext>
                  </a:extLst>
                </a:hlinkClick>
              </a:rPr>
              <a:t>Mississippi</a:t>
            </a:r>
            <a:r>
              <a:rPr b="1" lang="en" sz="1800">
                <a:solidFill>
                  <a:schemeClr val="accent1"/>
                </a:solidFill>
              </a:rPr>
              <a:t> </a:t>
            </a:r>
            <a:r>
              <a:rPr b="1" lang="en" sz="1800">
                <a:solidFill>
                  <a:schemeClr val="lt1"/>
                </a:solidFill>
              </a:rPr>
              <a:t>-</a:t>
            </a:r>
            <a:r>
              <a:rPr b="1" lang="en" sz="1800">
                <a:solidFill>
                  <a:srgbClr val="19A70D"/>
                </a:solidFill>
              </a:rPr>
              <a:t> </a:t>
            </a:r>
            <a:r>
              <a:rPr b="1" lang="en" sz="1800" u="sng">
                <a:solidFill>
                  <a:schemeClr val="accent1"/>
                </a:solidFill>
                <a:hlinkClick r:id="rId8">
                  <a:extLst>
                    <a:ext uri="{A12FA001-AC4F-418D-AE19-62706E023703}">
                      <ahyp:hlinkClr val="tx"/>
                    </a:ext>
                  </a:extLst>
                </a:hlinkClick>
              </a:rPr>
              <a:t>RegAdvisor Alert</a:t>
            </a:r>
            <a:r>
              <a:rPr b="1" lang="en" sz="1800">
                <a:solidFill>
                  <a:schemeClr val="lt1"/>
                </a:solidFill>
              </a:rPr>
              <a:t> </a:t>
            </a:r>
            <a:r>
              <a:rPr lang="en" sz="1800">
                <a:solidFill>
                  <a:schemeClr val="lt1"/>
                </a:solidFill>
                <a:latin typeface="Poppins Light"/>
                <a:ea typeface="Poppins Light"/>
                <a:cs typeface="Poppins Light"/>
                <a:sym typeface="Poppins Light"/>
              </a:rPr>
              <a:t>(8/16/2026)</a:t>
            </a:r>
            <a:endParaRPr b="1" sz="1800">
              <a:solidFill>
                <a:schemeClr val="lt1"/>
              </a:solidFill>
            </a:endParaRPr>
          </a:p>
        </p:txBody>
      </p:sp>
      <p:pic>
        <p:nvPicPr>
          <p:cNvPr id="684" name="Google Shape;684;p88" title="Mitratech_Continuity_Logo_White.png"/>
          <p:cNvPicPr preferRelativeResize="0"/>
          <p:nvPr/>
        </p:nvPicPr>
        <p:blipFill rotWithShape="1">
          <a:blip r:embed="rId9">
            <a:alphaModFix/>
          </a:blip>
          <a:srcRect b="0" l="0" r="0" t="0"/>
          <a:stretch/>
        </p:blipFill>
        <p:spPr>
          <a:xfrm>
            <a:off x="7201400" y="4574511"/>
            <a:ext cx="1366574" cy="176825"/>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8" name="Shape 688"/>
        <p:cNvGrpSpPr/>
        <p:nvPr/>
      </p:nvGrpSpPr>
      <p:grpSpPr>
        <a:xfrm>
          <a:off x="0" y="0"/>
          <a:ext cx="0" cy="0"/>
          <a:chOff x="0" y="0"/>
          <a:chExt cx="0" cy="0"/>
        </a:xfrm>
      </p:grpSpPr>
      <p:sp>
        <p:nvSpPr>
          <p:cNvPr id="689" name="Google Shape;689;p89"/>
          <p:cNvSpPr txBox="1"/>
          <p:nvPr>
            <p:ph idx="4294967295" type="title"/>
          </p:nvPr>
        </p:nvSpPr>
        <p:spPr>
          <a:xfrm>
            <a:off x="408493" y="1072623"/>
            <a:ext cx="8284500" cy="4935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Poppins SemiBold"/>
              <a:buNone/>
            </a:pPr>
            <a:r>
              <a:rPr lang="en">
                <a:solidFill>
                  <a:schemeClr val="lt1"/>
                </a:solidFill>
              </a:rPr>
              <a:t>Final Rules in “Processing” Stage</a:t>
            </a:r>
            <a:endParaRPr>
              <a:solidFill>
                <a:schemeClr val="lt1"/>
              </a:solidFill>
            </a:endParaRPr>
          </a:p>
        </p:txBody>
      </p:sp>
      <p:sp>
        <p:nvSpPr>
          <p:cNvPr id="690" name="Google Shape;690;p89"/>
          <p:cNvSpPr txBox="1"/>
          <p:nvPr>
            <p:ph idx="4294967295" type="body"/>
          </p:nvPr>
        </p:nvSpPr>
        <p:spPr>
          <a:xfrm>
            <a:off x="408500" y="1697100"/>
            <a:ext cx="8284500" cy="2920200"/>
          </a:xfrm>
          <a:prstGeom prst="rect">
            <a:avLst/>
          </a:prstGeom>
          <a:noFill/>
          <a:ln>
            <a:noFill/>
          </a:ln>
        </p:spPr>
        <p:txBody>
          <a:bodyPr anchorCtr="0" anchor="t" bIns="34275" lIns="68575" spcFirstLastPara="1" rIns="68575" wrap="square" tIns="34275">
            <a:normAutofit fontScale="77500" lnSpcReduction="20000"/>
          </a:bodyPr>
          <a:lstStyle/>
          <a:p>
            <a:pPr indent="-177800" lvl="0" marL="177800" rtl="0" algn="l">
              <a:lnSpc>
                <a:spcPct val="113999"/>
              </a:lnSpc>
              <a:spcBef>
                <a:spcPts val="0"/>
              </a:spcBef>
              <a:spcAft>
                <a:spcPts val="0"/>
              </a:spcAft>
              <a:buNone/>
            </a:pPr>
            <a:r>
              <a:rPr b="1" lang="en" sz="1800" u="sng">
                <a:solidFill>
                  <a:schemeClr val="accent1"/>
                </a:solidFill>
                <a:hlinkClick r:id="rId3">
                  <a:extLst>
                    <a:ext uri="{A12FA001-AC4F-418D-AE19-62706E023703}">
                      <ahyp:hlinkClr val="tx"/>
                    </a:ext>
                  </a:extLst>
                </a:hlinkClick>
              </a:rPr>
              <a:t>FinCEN: BOI Reporting Requirements</a:t>
            </a:r>
            <a:endParaRPr sz="1800">
              <a:solidFill>
                <a:schemeClr val="accent1"/>
              </a:solidFill>
            </a:endParaRPr>
          </a:p>
          <a:p>
            <a:pPr indent="-152083" lvl="0" marL="177800" rtl="0" algn="l">
              <a:lnSpc>
                <a:spcPct val="113999"/>
              </a:lnSpc>
              <a:spcBef>
                <a:spcPts val="800"/>
              </a:spcBef>
              <a:spcAft>
                <a:spcPts val="0"/>
              </a:spcAft>
              <a:buSzPct val="100000"/>
              <a:buFont typeface="Arial"/>
              <a:buChar char="•"/>
            </a:pPr>
            <a:r>
              <a:rPr lang="en" sz="1800">
                <a:solidFill>
                  <a:schemeClr val="lt1"/>
                </a:solidFill>
              </a:rPr>
              <a:t>FinCEN issued a Final Rule to adopt, with limited changes, the Interim Final Rule issued on March 26, 2025, which narrowed beneficial ownership information (BOI) reporting requirements under FinCEN's regulations implementing the Corporate Transparency Act. This Final Rule not only continues to exempt reporting companies from having to report the BOI of U.S. person beneficial owners and U.S. person beneficial owners from having to provide BOI to reporting companies, it also exempts reporting companies from having to submit information about their U.S. person company applicants to FinCEN and exempts U.S. person company applicants from any obligation to provide their information. It also exempts all U.S. persons from the requirement to update information already provided to FinCEN in connection with obtaining a FinCEN identifier.</a:t>
            </a:r>
            <a:endParaRPr>
              <a:solidFill>
                <a:schemeClr val="lt1"/>
              </a:solidFill>
              <a:latin typeface="Poppins Light"/>
              <a:ea typeface="Poppins Light"/>
              <a:cs typeface="Poppins Light"/>
              <a:sym typeface="Poppins Light"/>
            </a:endParaRPr>
          </a:p>
          <a:p>
            <a:pPr indent="-126683" lvl="0" marL="177800" rtl="0" algn="l">
              <a:lnSpc>
                <a:spcPct val="113999"/>
              </a:lnSpc>
              <a:spcBef>
                <a:spcPts val="400"/>
              </a:spcBef>
              <a:spcAft>
                <a:spcPts val="0"/>
              </a:spcAft>
              <a:buSzPct val="100000"/>
              <a:buFont typeface="Arial"/>
              <a:buChar char="•"/>
            </a:pPr>
            <a:r>
              <a:rPr i="1" lang="en" sz="1800">
                <a:solidFill>
                  <a:schemeClr val="lt1"/>
                </a:solidFill>
              </a:rPr>
              <a:t>Effective Date: 8/14/2026</a:t>
            </a:r>
            <a:endParaRPr i="1" sz="1800">
              <a:solidFill>
                <a:schemeClr val="lt1"/>
              </a:solidFill>
            </a:endParaRPr>
          </a:p>
          <a:p>
            <a:pPr indent="-126683" lvl="0" marL="177800" rtl="0" algn="l">
              <a:lnSpc>
                <a:spcPct val="113999"/>
              </a:lnSpc>
              <a:spcBef>
                <a:spcPts val="400"/>
              </a:spcBef>
              <a:spcAft>
                <a:spcPts val="0"/>
              </a:spcAft>
              <a:buClr>
                <a:schemeClr val="lt1"/>
              </a:buClr>
              <a:buSzPct val="100000"/>
              <a:buChar char="•"/>
            </a:pPr>
            <a:r>
              <a:rPr i="1" lang="en" sz="1800">
                <a:solidFill>
                  <a:schemeClr val="lt1"/>
                </a:solidFill>
              </a:rPr>
              <a:t>Mandatory Compliance: 8/14/2026</a:t>
            </a:r>
            <a:endParaRPr i="1" sz="1800">
              <a:solidFill>
                <a:schemeClr val="lt1"/>
              </a:solidFill>
            </a:endParaRPr>
          </a:p>
        </p:txBody>
      </p:sp>
      <p:pic>
        <p:nvPicPr>
          <p:cNvPr id="691" name="Google Shape;691;p89" title="Mitratech_Continuity_Logo_White.png"/>
          <p:cNvPicPr preferRelativeResize="0"/>
          <p:nvPr/>
        </p:nvPicPr>
        <p:blipFill rotWithShape="1">
          <a:blip r:embed="rId4">
            <a:alphaModFix/>
          </a:blip>
          <a:srcRect b="0" l="0" r="0" t="0"/>
          <a:stretch/>
        </p:blipFill>
        <p:spPr>
          <a:xfrm>
            <a:off x="7201400" y="4574511"/>
            <a:ext cx="1366574" cy="176825"/>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5" name="Shape 695"/>
        <p:cNvGrpSpPr/>
        <p:nvPr/>
      </p:nvGrpSpPr>
      <p:grpSpPr>
        <a:xfrm>
          <a:off x="0" y="0"/>
          <a:ext cx="0" cy="0"/>
          <a:chOff x="0" y="0"/>
          <a:chExt cx="0" cy="0"/>
        </a:xfrm>
      </p:grpSpPr>
      <p:sp>
        <p:nvSpPr>
          <p:cNvPr id="696" name="Google Shape;696;p90"/>
          <p:cNvSpPr txBox="1"/>
          <p:nvPr>
            <p:ph idx="4294967295" type="title"/>
          </p:nvPr>
        </p:nvSpPr>
        <p:spPr>
          <a:xfrm>
            <a:off x="408493" y="1072623"/>
            <a:ext cx="8284500" cy="4935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Poppins SemiBold"/>
              <a:buNone/>
            </a:pPr>
            <a:r>
              <a:rPr lang="en">
                <a:solidFill>
                  <a:schemeClr val="lt1"/>
                </a:solidFill>
              </a:rPr>
              <a:t>Final Rules in “Processing” Stage</a:t>
            </a:r>
            <a:endParaRPr>
              <a:solidFill>
                <a:schemeClr val="lt1"/>
              </a:solidFill>
            </a:endParaRPr>
          </a:p>
        </p:txBody>
      </p:sp>
      <p:sp>
        <p:nvSpPr>
          <p:cNvPr id="697" name="Google Shape;697;p90"/>
          <p:cNvSpPr txBox="1"/>
          <p:nvPr>
            <p:ph idx="4294967295" type="body"/>
          </p:nvPr>
        </p:nvSpPr>
        <p:spPr>
          <a:xfrm>
            <a:off x="408500" y="1697100"/>
            <a:ext cx="8284500" cy="2920200"/>
          </a:xfrm>
          <a:prstGeom prst="rect">
            <a:avLst/>
          </a:prstGeom>
          <a:noFill/>
          <a:ln>
            <a:noFill/>
          </a:ln>
        </p:spPr>
        <p:txBody>
          <a:bodyPr anchorCtr="0" anchor="t" bIns="34275" lIns="68575" spcFirstLastPara="1" rIns="68575" wrap="square" tIns="34275">
            <a:normAutofit lnSpcReduction="20000"/>
          </a:bodyPr>
          <a:lstStyle/>
          <a:p>
            <a:pPr indent="-177800" lvl="0" marL="177800" rtl="0" algn="l">
              <a:lnSpc>
                <a:spcPct val="113999"/>
              </a:lnSpc>
              <a:spcBef>
                <a:spcPts val="0"/>
              </a:spcBef>
              <a:spcAft>
                <a:spcPts val="0"/>
              </a:spcAft>
              <a:buNone/>
            </a:pPr>
            <a:r>
              <a:rPr b="1" lang="en" sz="1800" u="sng">
                <a:solidFill>
                  <a:schemeClr val="accent1"/>
                </a:solidFill>
                <a:hlinkClick r:id="rId3">
                  <a:extLst>
                    <a:ext uri="{A12FA001-AC4F-418D-AE19-62706E023703}">
                      <ahyp:hlinkClr val="tx"/>
                    </a:ext>
                  </a:extLst>
                </a:hlinkClick>
              </a:rPr>
              <a:t>FDIC: Reciprocal Deposits &amp; Brokered Accounts</a:t>
            </a:r>
            <a:endParaRPr sz="1800">
              <a:solidFill>
                <a:schemeClr val="accent1"/>
              </a:solidFill>
            </a:endParaRPr>
          </a:p>
          <a:p>
            <a:pPr indent="-177800" lvl="0" marL="177800" rtl="0" algn="l">
              <a:lnSpc>
                <a:spcPct val="113999"/>
              </a:lnSpc>
              <a:spcBef>
                <a:spcPts val="800"/>
              </a:spcBef>
              <a:spcAft>
                <a:spcPts val="0"/>
              </a:spcAft>
              <a:buSzPts val="1800"/>
              <a:buFont typeface="Arial"/>
              <a:buChar char="•"/>
            </a:pPr>
            <a:r>
              <a:rPr lang="en" sz="1800">
                <a:solidFill>
                  <a:schemeClr val="lt1"/>
                </a:solidFill>
              </a:rPr>
              <a:t>The Federal Deposit Insurance Corporation (FDIC) is: amending its brokered deposit regulations to conform with recent changes to section 29 of the Federal Deposit Insurance Act made by section 902 of the 21st Century Road to Housing Act related to reciprocal deposits; and providing certain clarifications regarding the reciprocal deposit framework to facilitate and simplify compliance.</a:t>
            </a:r>
            <a:endParaRPr>
              <a:solidFill>
                <a:schemeClr val="lt1"/>
              </a:solidFill>
              <a:latin typeface="Poppins Light"/>
              <a:ea typeface="Poppins Light"/>
              <a:cs typeface="Poppins Light"/>
              <a:sym typeface="Poppins Light"/>
            </a:endParaRPr>
          </a:p>
          <a:p>
            <a:pPr indent="-152400" lvl="0" marL="177800" rtl="0" algn="l">
              <a:lnSpc>
                <a:spcPct val="113999"/>
              </a:lnSpc>
              <a:spcBef>
                <a:spcPts val="400"/>
              </a:spcBef>
              <a:spcAft>
                <a:spcPts val="0"/>
              </a:spcAft>
              <a:buSzPts val="1800"/>
              <a:buFont typeface="Arial"/>
              <a:buChar char="•"/>
            </a:pPr>
            <a:r>
              <a:rPr i="1" lang="en" sz="1800">
                <a:solidFill>
                  <a:schemeClr val="lt1"/>
                </a:solidFill>
              </a:rPr>
              <a:t>Effective Date: 9/1/2026</a:t>
            </a:r>
            <a:endParaRPr i="1" sz="1800">
              <a:solidFill>
                <a:schemeClr val="lt1"/>
              </a:solidFill>
            </a:endParaRPr>
          </a:p>
          <a:p>
            <a:pPr indent="-152400" lvl="0" marL="177800" rtl="0" algn="l">
              <a:lnSpc>
                <a:spcPct val="113999"/>
              </a:lnSpc>
              <a:spcBef>
                <a:spcPts val="400"/>
              </a:spcBef>
              <a:spcAft>
                <a:spcPts val="0"/>
              </a:spcAft>
              <a:buSzPts val="1800"/>
              <a:buChar char="•"/>
            </a:pPr>
            <a:r>
              <a:rPr i="1" lang="en" sz="1800">
                <a:solidFill>
                  <a:schemeClr val="lt1"/>
                </a:solidFill>
              </a:rPr>
              <a:t>Mandatory Compliance: 9/1/2026</a:t>
            </a:r>
            <a:endParaRPr i="1" sz="1800">
              <a:solidFill>
                <a:schemeClr val="lt1"/>
              </a:solidFill>
            </a:endParaRPr>
          </a:p>
          <a:p>
            <a:pPr indent="-152400" lvl="0" marL="177800" rtl="0" algn="l">
              <a:lnSpc>
                <a:spcPct val="113999"/>
              </a:lnSpc>
              <a:spcBef>
                <a:spcPts val="400"/>
              </a:spcBef>
              <a:spcAft>
                <a:spcPts val="0"/>
              </a:spcAft>
              <a:buSzPts val="1800"/>
              <a:buChar char="•"/>
            </a:pPr>
            <a:r>
              <a:rPr i="1" lang="en" sz="1800">
                <a:solidFill>
                  <a:schemeClr val="lt1"/>
                </a:solidFill>
              </a:rPr>
              <a:t>Comments Due: 10/1/2026</a:t>
            </a:r>
            <a:endParaRPr i="1" sz="1800">
              <a:solidFill>
                <a:schemeClr val="lt1"/>
              </a:solidFill>
            </a:endParaRPr>
          </a:p>
        </p:txBody>
      </p:sp>
      <p:pic>
        <p:nvPicPr>
          <p:cNvPr id="698" name="Google Shape;698;p90" title="Mitratech_Continuity_Logo_White.png"/>
          <p:cNvPicPr preferRelativeResize="0"/>
          <p:nvPr/>
        </p:nvPicPr>
        <p:blipFill rotWithShape="1">
          <a:blip r:embed="rId4">
            <a:alphaModFix/>
          </a:blip>
          <a:srcRect b="0" l="0" r="0" t="0"/>
          <a:stretch/>
        </p:blipFill>
        <p:spPr>
          <a:xfrm>
            <a:off x="7201400" y="4574511"/>
            <a:ext cx="1366574" cy="176825"/>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2" name="Shape 702"/>
        <p:cNvGrpSpPr/>
        <p:nvPr/>
      </p:nvGrpSpPr>
      <p:grpSpPr>
        <a:xfrm>
          <a:off x="0" y="0"/>
          <a:ext cx="0" cy="0"/>
          <a:chOff x="0" y="0"/>
          <a:chExt cx="0" cy="0"/>
        </a:xfrm>
      </p:grpSpPr>
      <p:sp>
        <p:nvSpPr>
          <p:cNvPr id="703" name="Google Shape;703;p91"/>
          <p:cNvSpPr txBox="1"/>
          <p:nvPr>
            <p:ph idx="4294967295" type="title"/>
          </p:nvPr>
        </p:nvSpPr>
        <p:spPr>
          <a:xfrm>
            <a:off x="408493" y="1072623"/>
            <a:ext cx="8284500" cy="4935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Poppins SemiBold"/>
              <a:buNone/>
            </a:pPr>
            <a:r>
              <a:rPr lang="en">
                <a:solidFill>
                  <a:schemeClr val="lt1"/>
                </a:solidFill>
              </a:rPr>
              <a:t>Final Rules in “Processing” Stage</a:t>
            </a:r>
            <a:endParaRPr>
              <a:solidFill>
                <a:schemeClr val="lt1"/>
              </a:solidFill>
            </a:endParaRPr>
          </a:p>
        </p:txBody>
      </p:sp>
      <p:sp>
        <p:nvSpPr>
          <p:cNvPr id="704" name="Google Shape;704;p91"/>
          <p:cNvSpPr txBox="1"/>
          <p:nvPr>
            <p:ph idx="4294967295" type="body"/>
          </p:nvPr>
        </p:nvSpPr>
        <p:spPr>
          <a:xfrm>
            <a:off x="408500" y="1697100"/>
            <a:ext cx="8284500" cy="2920200"/>
          </a:xfrm>
          <a:prstGeom prst="rect">
            <a:avLst/>
          </a:prstGeom>
          <a:noFill/>
          <a:ln>
            <a:noFill/>
          </a:ln>
        </p:spPr>
        <p:txBody>
          <a:bodyPr anchorCtr="0" anchor="t" bIns="34275" lIns="68575" spcFirstLastPara="1" rIns="68575" wrap="square" tIns="34275">
            <a:normAutofit lnSpcReduction="10000"/>
          </a:bodyPr>
          <a:lstStyle/>
          <a:p>
            <a:pPr indent="-177800" lvl="0" marL="177800" rtl="0" algn="l">
              <a:lnSpc>
                <a:spcPct val="113999"/>
              </a:lnSpc>
              <a:spcBef>
                <a:spcPts val="0"/>
              </a:spcBef>
              <a:spcAft>
                <a:spcPts val="0"/>
              </a:spcAft>
              <a:buNone/>
            </a:pPr>
            <a:r>
              <a:rPr b="1" lang="en" sz="1800" u="sng">
                <a:solidFill>
                  <a:schemeClr val="accent1"/>
                </a:solidFill>
                <a:hlinkClick r:id="rId3">
                  <a:extLst>
                    <a:ext uri="{A12FA001-AC4F-418D-AE19-62706E023703}">
                      <ahyp:hlinkClr val="tx"/>
                    </a:ext>
                  </a:extLst>
                </a:hlinkClick>
              </a:rPr>
              <a:t>FDIC &amp; OCC: Unsafe and Unsound Practices</a:t>
            </a:r>
            <a:endParaRPr sz="1800">
              <a:solidFill>
                <a:schemeClr val="accent1"/>
              </a:solidFill>
            </a:endParaRPr>
          </a:p>
          <a:p>
            <a:pPr indent="-177800" lvl="0" marL="177800" rtl="0" algn="l">
              <a:lnSpc>
                <a:spcPct val="113999"/>
              </a:lnSpc>
              <a:spcBef>
                <a:spcPts val="800"/>
              </a:spcBef>
              <a:spcAft>
                <a:spcPts val="0"/>
              </a:spcAft>
              <a:buSzPts val="1800"/>
              <a:buFont typeface="Arial"/>
              <a:buChar char="•"/>
            </a:pPr>
            <a:r>
              <a:rPr lang="en" sz="1800">
                <a:solidFill>
                  <a:schemeClr val="lt1"/>
                </a:solidFill>
              </a:rPr>
              <a:t>The Office of the Comptroller of the Currency (OCC) and the Federal Deposit Insurance Corporation (FDIC) issued a Final Rule to define the term </a:t>
            </a:r>
            <a:r>
              <a:rPr i="1" lang="en" sz="1800">
                <a:solidFill>
                  <a:schemeClr val="lt1"/>
                </a:solidFill>
              </a:rPr>
              <a:t>unsafe or unsound practice</a:t>
            </a:r>
            <a:r>
              <a:rPr lang="en" sz="1800">
                <a:solidFill>
                  <a:schemeClr val="lt1"/>
                </a:solidFill>
              </a:rPr>
              <a:t> for purposes of section 8 of the Federal Deposit Insurance Act and to revise the supervisory framework for the issuance of matters requiring attention and other supervisory communications.</a:t>
            </a:r>
            <a:endParaRPr>
              <a:solidFill>
                <a:schemeClr val="lt1"/>
              </a:solidFill>
              <a:latin typeface="Poppins Light"/>
              <a:ea typeface="Poppins Light"/>
              <a:cs typeface="Poppins Light"/>
              <a:sym typeface="Poppins Light"/>
            </a:endParaRPr>
          </a:p>
          <a:p>
            <a:pPr indent="-152400" lvl="0" marL="177800" rtl="0" algn="l">
              <a:lnSpc>
                <a:spcPct val="113999"/>
              </a:lnSpc>
              <a:spcBef>
                <a:spcPts val="400"/>
              </a:spcBef>
              <a:spcAft>
                <a:spcPts val="0"/>
              </a:spcAft>
              <a:buSzPts val="1800"/>
              <a:buFont typeface="Arial"/>
              <a:buChar char="•"/>
            </a:pPr>
            <a:r>
              <a:rPr i="1" lang="en" sz="1800">
                <a:solidFill>
                  <a:schemeClr val="lt1"/>
                </a:solidFill>
              </a:rPr>
              <a:t>Effective Date: 11/2/2026</a:t>
            </a:r>
            <a:endParaRPr i="1" sz="1800">
              <a:solidFill>
                <a:schemeClr val="lt1"/>
              </a:solidFill>
            </a:endParaRPr>
          </a:p>
          <a:p>
            <a:pPr indent="-152400" lvl="0" marL="177800" rtl="0" algn="l">
              <a:lnSpc>
                <a:spcPct val="113999"/>
              </a:lnSpc>
              <a:spcBef>
                <a:spcPts val="400"/>
              </a:spcBef>
              <a:spcAft>
                <a:spcPts val="0"/>
              </a:spcAft>
              <a:buSzPts val="1800"/>
              <a:buChar char="•"/>
            </a:pPr>
            <a:r>
              <a:rPr i="1" lang="en" sz="1800">
                <a:solidFill>
                  <a:schemeClr val="lt1"/>
                </a:solidFill>
              </a:rPr>
              <a:t>Mandatory Compliance:  11/2/2026</a:t>
            </a:r>
            <a:endParaRPr i="1" sz="1800">
              <a:solidFill>
                <a:schemeClr val="lt1"/>
              </a:solidFill>
            </a:endParaRPr>
          </a:p>
        </p:txBody>
      </p:sp>
      <p:pic>
        <p:nvPicPr>
          <p:cNvPr id="705" name="Google Shape;705;p91" title="Mitratech_Continuity_Logo_White.png"/>
          <p:cNvPicPr preferRelativeResize="0"/>
          <p:nvPr/>
        </p:nvPicPr>
        <p:blipFill rotWithShape="1">
          <a:blip r:embed="rId4">
            <a:alphaModFix/>
          </a:blip>
          <a:srcRect b="0" l="0" r="0" t="0"/>
          <a:stretch/>
        </p:blipFill>
        <p:spPr>
          <a:xfrm>
            <a:off x="7201400" y="4574511"/>
            <a:ext cx="1366574" cy="176825"/>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9" name="Shape 709"/>
        <p:cNvGrpSpPr/>
        <p:nvPr/>
      </p:nvGrpSpPr>
      <p:grpSpPr>
        <a:xfrm>
          <a:off x="0" y="0"/>
          <a:ext cx="0" cy="0"/>
          <a:chOff x="0" y="0"/>
          <a:chExt cx="0" cy="0"/>
        </a:xfrm>
      </p:grpSpPr>
      <p:sp>
        <p:nvSpPr>
          <p:cNvPr id="710" name="Google Shape;710;p92"/>
          <p:cNvSpPr txBox="1"/>
          <p:nvPr>
            <p:ph idx="4294967295" type="title"/>
          </p:nvPr>
        </p:nvSpPr>
        <p:spPr>
          <a:xfrm>
            <a:off x="408493" y="1072623"/>
            <a:ext cx="8284500" cy="4935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Poppins SemiBold"/>
              <a:buNone/>
            </a:pPr>
            <a:r>
              <a:rPr lang="en">
                <a:solidFill>
                  <a:schemeClr val="lt1"/>
                </a:solidFill>
              </a:rPr>
              <a:t>Proposed Rules in “Processing” Stage</a:t>
            </a:r>
            <a:endParaRPr>
              <a:solidFill>
                <a:schemeClr val="lt1"/>
              </a:solidFill>
            </a:endParaRPr>
          </a:p>
        </p:txBody>
      </p:sp>
      <p:sp>
        <p:nvSpPr>
          <p:cNvPr id="711" name="Google Shape;711;p92"/>
          <p:cNvSpPr txBox="1"/>
          <p:nvPr>
            <p:ph idx="4294967295" type="body"/>
          </p:nvPr>
        </p:nvSpPr>
        <p:spPr>
          <a:xfrm>
            <a:off x="408500" y="4123800"/>
            <a:ext cx="8284500" cy="493500"/>
          </a:xfrm>
          <a:prstGeom prst="rect">
            <a:avLst/>
          </a:prstGeom>
          <a:noFill/>
          <a:ln>
            <a:noFill/>
          </a:ln>
        </p:spPr>
        <p:txBody>
          <a:bodyPr anchorCtr="0" anchor="t" bIns="34275" lIns="68575" spcFirstLastPara="1" rIns="68575" wrap="square" tIns="34275">
            <a:normAutofit/>
          </a:bodyPr>
          <a:lstStyle/>
          <a:p>
            <a:pPr indent="0" lvl="0" marL="0" rtl="0" algn="l">
              <a:lnSpc>
                <a:spcPct val="100000"/>
              </a:lnSpc>
              <a:spcBef>
                <a:spcPts val="0"/>
              </a:spcBef>
              <a:spcAft>
                <a:spcPts val="0"/>
              </a:spcAft>
              <a:buNone/>
            </a:pPr>
            <a:r>
              <a:rPr i="1" lang="en" sz="1200">
                <a:solidFill>
                  <a:schemeClr val="lt1"/>
                </a:solidFill>
              </a:rPr>
              <a:t>Note that Proposed Rule Alerts are issued no later than 14 calendar days prior to the Comments Due Date. See this Support Center </a:t>
            </a:r>
            <a:r>
              <a:rPr i="1" lang="en" sz="1200" u="sng">
                <a:solidFill>
                  <a:schemeClr val="accent1"/>
                </a:solidFill>
                <a:hlinkClick r:id="rId3">
                  <a:extLst>
                    <a:ext uri="{A12FA001-AC4F-418D-AE19-62706E023703}">
                      <ahyp:hlinkClr val="tx"/>
                    </a:ext>
                  </a:extLst>
                </a:hlinkClick>
              </a:rPr>
              <a:t>article</a:t>
            </a:r>
            <a:r>
              <a:rPr i="1" lang="en" sz="1200">
                <a:solidFill>
                  <a:schemeClr val="lt1"/>
                </a:solidFill>
              </a:rPr>
              <a:t> for a complete description of our SLAs.</a:t>
            </a:r>
            <a:endParaRPr b="1" sz="1800">
              <a:solidFill>
                <a:schemeClr val="lt1"/>
              </a:solidFill>
            </a:endParaRPr>
          </a:p>
        </p:txBody>
      </p:sp>
      <p:pic>
        <p:nvPicPr>
          <p:cNvPr id="712" name="Google Shape;712;p92" title="Mitratech_Continuity_Logo_White.png"/>
          <p:cNvPicPr preferRelativeResize="0"/>
          <p:nvPr/>
        </p:nvPicPr>
        <p:blipFill rotWithShape="1">
          <a:blip r:embed="rId4">
            <a:alphaModFix/>
          </a:blip>
          <a:srcRect b="0" l="0" r="0" t="0"/>
          <a:stretch/>
        </p:blipFill>
        <p:spPr>
          <a:xfrm>
            <a:off x="7201400" y="4574511"/>
            <a:ext cx="1366574" cy="176825"/>
          </a:xfrm>
          <a:prstGeom prst="rect">
            <a:avLst/>
          </a:prstGeom>
          <a:noFill/>
          <a:ln>
            <a:noFill/>
          </a:ln>
        </p:spPr>
      </p:pic>
      <p:sp>
        <p:nvSpPr>
          <p:cNvPr id="713" name="Google Shape;713;p92"/>
          <p:cNvSpPr/>
          <p:nvPr/>
        </p:nvSpPr>
        <p:spPr>
          <a:xfrm>
            <a:off x="2755209" y="1634900"/>
            <a:ext cx="3672600" cy="453900"/>
          </a:xfrm>
          <a:prstGeom prst="roundRect">
            <a:avLst>
              <a:gd fmla="val 7935" name="adj"/>
            </a:avLst>
          </a:prstGeom>
          <a:gradFill>
            <a:gsLst>
              <a:gs pos="0">
                <a:srgbClr val="8FE2FF"/>
              </a:gs>
              <a:gs pos="50000">
                <a:srgbClr val="BBEBFF"/>
              </a:gs>
              <a:gs pos="100000">
                <a:srgbClr val="DDF4FF"/>
              </a:gs>
            </a:gsLst>
            <a:lin ang="5400012" scaled="0"/>
          </a:gradFill>
          <a:ln>
            <a:noFill/>
          </a:ln>
        </p:spPr>
        <p:txBody>
          <a:bodyPr anchorCtr="0" anchor="ctr" bIns="75150" lIns="75150" spcFirstLastPara="1" rIns="75150" wrap="square" tIns="75150">
            <a:noAutofit/>
          </a:bodyPr>
          <a:lstStyle/>
          <a:p>
            <a:pPr indent="0" lvl="0" marL="0" marR="0" rtl="0" algn="ctr">
              <a:lnSpc>
                <a:spcPct val="100000"/>
              </a:lnSpc>
              <a:spcBef>
                <a:spcPts val="0"/>
              </a:spcBef>
              <a:spcAft>
                <a:spcPts val="0"/>
              </a:spcAft>
              <a:buClr>
                <a:srgbClr val="000000"/>
              </a:buClr>
              <a:buSzPts val="1151"/>
              <a:buFont typeface="Arial"/>
              <a:buNone/>
            </a:pPr>
            <a:r>
              <a:t/>
            </a:r>
            <a:endParaRPr b="0" i="0" sz="1151" u="none" cap="none" strike="noStrike">
              <a:solidFill>
                <a:srgbClr val="FFFFFF"/>
              </a:solidFill>
              <a:latin typeface="Poppins"/>
              <a:ea typeface="Poppins"/>
              <a:cs typeface="Poppins"/>
              <a:sym typeface="Poppins"/>
            </a:endParaRPr>
          </a:p>
        </p:txBody>
      </p:sp>
      <p:sp>
        <p:nvSpPr>
          <p:cNvPr id="714" name="Google Shape;714;p92"/>
          <p:cNvSpPr txBox="1"/>
          <p:nvPr/>
        </p:nvSpPr>
        <p:spPr>
          <a:xfrm>
            <a:off x="2654998" y="1721078"/>
            <a:ext cx="1717500" cy="313500"/>
          </a:xfrm>
          <a:prstGeom prst="rect">
            <a:avLst/>
          </a:prstGeom>
          <a:noFill/>
          <a:ln>
            <a:noFill/>
          </a:ln>
        </p:spPr>
        <p:txBody>
          <a:bodyPr anchorCtr="0" anchor="t" bIns="75150" lIns="75150" spcFirstLastPara="1" rIns="75150" wrap="square" tIns="75150">
            <a:spAutoFit/>
          </a:bodyPr>
          <a:lstStyle/>
          <a:p>
            <a:pPr indent="0" lvl="0" marL="0" marR="0" rtl="0" algn="r">
              <a:lnSpc>
                <a:spcPct val="115000"/>
              </a:lnSpc>
              <a:spcBef>
                <a:spcPts val="0"/>
              </a:spcBef>
              <a:spcAft>
                <a:spcPts val="0"/>
              </a:spcAft>
              <a:buClr>
                <a:srgbClr val="000000"/>
              </a:buClr>
              <a:buSzPts val="904"/>
              <a:buFont typeface="Arial"/>
              <a:buNone/>
            </a:pPr>
            <a:r>
              <a:rPr b="1" lang="en" sz="1050">
                <a:solidFill>
                  <a:srgbClr val="071C4D"/>
                </a:solidFill>
                <a:latin typeface="Poppins"/>
                <a:ea typeface="Poppins"/>
                <a:cs typeface="Poppins"/>
                <a:sym typeface="Poppins"/>
              </a:rPr>
              <a:t>Proposed Rule</a:t>
            </a:r>
            <a:endParaRPr b="1" i="0" sz="1050" u="none" cap="none" strike="noStrike">
              <a:solidFill>
                <a:srgbClr val="071C4D"/>
              </a:solidFill>
              <a:latin typeface="Poppins"/>
              <a:ea typeface="Poppins"/>
              <a:cs typeface="Poppins"/>
              <a:sym typeface="Poppins"/>
            </a:endParaRPr>
          </a:p>
        </p:txBody>
      </p:sp>
      <p:sp>
        <p:nvSpPr>
          <p:cNvPr id="715" name="Google Shape;715;p92"/>
          <p:cNvSpPr txBox="1"/>
          <p:nvPr/>
        </p:nvSpPr>
        <p:spPr>
          <a:xfrm>
            <a:off x="2755209" y="2128717"/>
            <a:ext cx="1617300" cy="451200"/>
          </a:xfrm>
          <a:prstGeom prst="rect">
            <a:avLst/>
          </a:prstGeom>
          <a:noFill/>
          <a:ln>
            <a:noFill/>
          </a:ln>
        </p:spPr>
        <p:txBody>
          <a:bodyPr anchorCtr="0" anchor="t" bIns="75150" lIns="75150" spcFirstLastPara="1" rIns="75150" wrap="square" tIns="75150">
            <a:spAutoFit/>
          </a:bodyPr>
          <a:lstStyle/>
          <a:p>
            <a:pPr indent="0" lvl="0" marL="0" marR="0" rtl="0" algn="r">
              <a:lnSpc>
                <a:spcPct val="115000"/>
              </a:lnSpc>
              <a:spcBef>
                <a:spcPts val="0"/>
              </a:spcBef>
              <a:spcAft>
                <a:spcPts val="0"/>
              </a:spcAft>
              <a:buClr>
                <a:srgbClr val="000000"/>
              </a:buClr>
              <a:buSzPts val="904"/>
              <a:buFont typeface="Arial"/>
              <a:buNone/>
            </a:pPr>
            <a:r>
              <a:rPr lang="en" sz="904" u="sng">
                <a:solidFill>
                  <a:schemeClr val="accent1"/>
                </a:solidFill>
                <a:latin typeface="Poppins Medium"/>
                <a:ea typeface="Poppins Medium"/>
                <a:cs typeface="Poppins Medium"/>
                <a:sym typeface="Poppins Medium"/>
                <a:hlinkClick r:id="rId5">
                  <a:extLst>
                    <a:ext uri="{A12FA001-AC4F-418D-AE19-62706E023703}">
                      <ahyp:hlinkClr val="tx"/>
                    </a:ext>
                  </a:extLst>
                </a:hlinkClick>
              </a:rPr>
              <a:t>OCC: Matters </a:t>
            </a:r>
            <a:br>
              <a:rPr lang="en" sz="904" u="sng">
                <a:solidFill>
                  <a:schemeClr val="accent1"/>
                </a:solidFill>
                <a:latin typeface="Poppins Medium"/>
                <a:ea typeface="Poppins Medium"/>
                <a:cs typeface="Poppins Medium"/>
                <a:sym typeface="Poppins Medium"/>
                <a:hlinkClick r:id="rId6">
                  <a:extLst>
                    <a:ext uri="{A12FA001-AC4F-418D-AE19-62706E023703}">
                      <ahyp:hlinkClr val="tx"/>
                    </a:ext>
                  </a:extLst>
                </a:hlinkClick>
              </a:rPr>
            </a:br>
            <a:r>
              <a:rPr lang="en" sz="904" u="sng">
                <a:solidFill>
                  <a:schemeClr val="accent1"/>
                </a:solidFill>
                <a:latin typeface="Poppins Medium"/>
                <a:ea typeface="Poppins Medium"/>
                <a:cs typeface="Poppins Medium"/>
                <a:sym typeface="Poppins Medium"/>
                <a:hlinkClick r:id="rId7">
                  <a:extLst>
                    <a:ext uri="{A12FA001-AC4F-418D-AE19-62706E023703}">
                      <ahyp:hlinkClr val="tx"/>
                    </a:ext>
                  </a:extLst>
                </a:hlinkClick>
              </a:rPr>
              <a:t>Requiring Attention</a:t>
            </a:r>
            <a:endParaRPr b="0" i="0" sz="904" u="none" cap="none" strike="noStrike">
              <a:solidFill>
                <a:schemeClr val="accent1"/>
              </a:solidFill>
              <a:latin typeface="Poppins Medium"/>
              <a:ea typeface="Poppins Medium"/>
              <a:cs typeface="Poppins Medium"/>
              <a:sym typeface="Poppins Medium"/>
            </a:endParaRPr>
          </a:p>
        </p:txBody>
      </p:sp>
      <p:sp>
        <p:nvSpPr>
          <p:cNvPr id="716" name="Google Shape;716;p92"/>
          <p:cNvSpPr txBox="1"/>
          <p:nvPr/>
        </p:nvSpPr>
        <p:spPr>
          <a:xfrm>
            <a:off x="4771500" y="2212419"/>
            <a:ext cx="1717500" cy="303600"/>
          </a:xfrm>
          <a:prstGeom prst="rect">
            <a:avLst/>
          </a:prstGeom>
          <a:noFill/>
          <a:ln>
            <a:noFill/>
          </a:ln>
        </p:spPr>
        <p:txBody>
          <a:bodyPr anchorCtr="0" anchor="t" bIns="75150" lIns="75150" spcFirstLastPara="1" rIns="75150" wrap="square" tIns="75150">
            <a:spAutoFit/>
          </a:bodyPr>
          <a:lstStyle/>
          <a:p>
            <a:pPr indent="0" lvl="0" marL="0" marR="0" rtl="0" algn="l">
              <a:lnSpc>
                <a:spcPct val="115000"/>
              </a:lnSpc>
              <a:spcBef>
                <a:spcPts val="0"/>
              </a:spcBef>
              <a:spcAft>
                <a:spcPts val="0"/>
              </a:spcAft>
              <a:buClr>
                <a:srgbClr val="000000"/>
              </a:buClr>
              <a:buSzPts val="986"/>
              <a:buFont typeface="Arial"/>
              <a:buNone/>
            </a:pPr>
            <a:r>
              <a:rPr lang="en" sz="986">
                <a:solidFill>
                  <a:srgbClr val="FFFFFF"/>
                </a:solidFill>
                <a:latin typeface="Poppins SemiBold"/>
                <a:ea typeface="Poppins SemiBold"/>
                <a:cs typeface="Poppins SemiBold"/>
                <a:sym typeface="Poppins SemiBold"/>
              </a:rPr>
              <a:t>10/1/2026</a:t>
            </a:r>
            <a:endParaRPr b="0" i="0" sz="986" u="none" cap="none" strike="noStrike">
              <a:solidFill>
                <a:srgbClr val="FFFFFF"/>
              </a:solidFill>
              <a:latin typeface="Poppins SemiBold"/>
              <a:ea typeface="Poppins SemiBold"/>
              <a:cs typeface="Poppins SemiBold"/>
              <a:sym typeface="Poppins SemiBold"/>
            </a:endParaRPr>
          </a:p>
        </p:txBody>
      </p:sp>
      <p:sp>
        <p:nvSpPr>
          <p:cNvPr id="717" name="Google Shape;717;p92"/>
          <p:cNvSpPr/>
          <p:nvPr/>
        </p:nvSpPr>
        <p:spPr>
          <a:xfrm>
            <a:off x="2755209" y="2619840"/>
            <a:ext cx="3672600" cy="453900"/>
          </a:xfrm>
          <a:prstGeom prst="roundRect">
            <a:avLst>
              <a:gd fmla="val 7935" name="adj"/>
            </a:avLst>
          </a:prstGeom>
          <a:gradFill>
            <a:gsLst>
              <a:gs pos="0">
                <a:srgbClr val="8FE2FF"/>
              </a:gs>
              <a:gs pos="50000">
                <a:srgbClr val="BBEBFF"/>
              </a:gs>
              <a:gs pos="100000">
                <a:srgbClr val="DDF4FF"/>
              </a:gs>
            </a:gsLst>
            <a:lin ang="5400012" scaled="0"/>
          </a:gradFill>
          <a:ln>
            <a:noFill/>
          </a:ln>
        </p:spPr>
        <p:txBody>
          <a:bodyPr anchorCtr="0" anchor="ctr" bIns="75150" lIns="75150" spcFirstLastPara="1" rIns="75150" wrap="square" tIns="75150">
            <a:noAutofit/>
          </a:bodyPr>
          <a:lstStyle/>
          <a:p>
            <a:pPr indent="0" lvl="0" marL="0" marR="0" rtl="0" algn="ctr">
              <a:lnSpc>
                <a:spcPct val="100000"/>
              </a:lnSpc>
              <a:spcBef>
                <a:spcPts val="0"/>
              </a:spcBef>
              <a:spcAft>
                <a:spcPts val="0"/>
              </a:spcAft>
              <a:buClr>
                <a:srgbClr val="000000"/>
              </a:buClr>
              <a:buSzPts val="1151"/>
              <a:buFont typeface="Arial"/>
              <a:buNone/>
            </a:pPr>
            <a:r>
              <a:t/>
            </a:r>
            <a:endParaRPr b="0" i="0" sz="1151" u="none" cap="none" strike="noStrike">
              <a:solidFill>
                <a:srgbClr val="FFFFFF"/>
              </a:solidFill>
              <a:latin typeface="Poppins"/>
              <a:ea typeface="Poppins"/>
              <a:cs typeface="Poppins"/>
              <a:sym typeface="Poppins"/>
            </a:endParaRPr>
          </a:p>
        </p:txBody>
      </p:sp>
      <p:sp>
        <p:nvSpPr>
          <p:cNvPr id="718" name="Google Shape;718;p92"/>
          <p:cNvSpPr txBox="1"/>
          <p:nvPr/>
        </p:nvSpPr>
        <p:spPr>
          <a:xfrm>
            <a:off x="2755209" y="2612392"/>
            <a:ext cx="1617300" cy="451200"/>
          </a:xfrm>
          <a:prstGeom prst="rect">
            <a:avLst/>
          </a:prstGeom>
          <a:noFill/>
          <a:ln>
            <a:noFill/>
          </a:ln>
        </p:spPr>
        <p:txBody>
          <a:bodyPr anchorCtr="0" anchor="t" bIns="75150" lIns="75150" spcFirstLastPara="1" rIns="75150" wrap="square" tIns="75150">
            <a:spAutoFit/>
          </a:bodyPr>
          <a:lstStyle/>
          <a:p>
            <a:pPr indent="0" lvl="0" marL="0" rtl="0" algn="r">
              <a:lnSpc>
                <a:spcPct val="115000"/>
              </a:lnSpc>
              <a:spcBef>
                <a:spcPts val="0"/>
              </a:spcBef>
              <a:spcAft>
                <a:spcPts val="0"/>
              </a:spcAft>
              <a:buClr>
                <a:srgbClr val="000000"/>
              </a:buClr>
              <a:buSzPts val="904"/>
              <a:buFont typeface="Arial"/>
              <a:buNone/>
            </a:pPr>
            <a:r>
              <a:rPr lang="en" sz="904" u="sng">
                <a:solidFill>
                  <a:schemeClr val="dk1"/>
                </a:solidFill>
                <a:latin typeface="Poppins Medium"/>
                <a:ea typeface="Poppins Medium"/>
                <a:cs typeface="Poppins Medium"/>
                <a:sym typeface="Poppins Medium"/>
                <a:hlinkClick r:id="rId8">
                  <a:extLst>
                    <a:ext uri="{A12FA001-AC4F-418D-AE19-62706E023703}">
                      <ahyp:hlinkClr val="tx"/>
                    </a:ext>
                  </a:extLst>
                </a:hlinkClick>
              </a:rPr>
              <a:t>FinCEN: Banque Misr UAE Special Measure</a:t>
            </a:r>
            <a:endParaRPr b="0" i="0" sz="904" u="none" cap="none" strike="noStrike">
              <a:solidFill>
                <a:schemeClr val="dk1"/>
              </a:solidFill>
              <a:latin typeface="Poppins Medium"/>
              <a:ea typeface="Poppins Medium"/>
              <a:cs typeface="Poppins Medium"/>
              <a:sym typeface="Poppins Medium"/>
            </a:endParaRPr>
          </a:p>
        </p:txBody>
      </p:sp>
      <p:sp>
        <p:nvSpPr>
          <p:cNvPr id="719" name="Google Shape;719;p92"/>
          <p:cNvSpPr txBox="1"/>
          <p:nvPr/>
        </p:nvSpPr>
        <p:spPr>
          <a:xfrm>
            <a:off x="4771500" y="2691606"/>
            <a:ext cx="1717500" cy="303600"/>
          </a:xfrm>
          <a:prstGeom prst="rect">
            <a:avLst/>
          </a:prstGeom>
          <a:noFill/>
          <a:ln>
            <a:noFill/>
          </a:ln>
        </p:spPr>
        <p:txBody>
          <a:bodyPr anchorCtr="0" anchor="t" bIns="75150" lIns="75150" spcFirstLastPara="1" rIns="75150" wrap="square" tIns="75150">
            <a:spAutoFit/>
          </a:bodyPr>
          <a:lstStyle/>
          <a:p>
            <a:pPr indent="0" lvl="0" marL="0" marR="0" rtl="0" algn="l">
              <a:lnSpc>
                <a:spcPct val="115000"/>
              </a:lnSpc>
              <a:spcBef>
                <a:spcPts val="0"/>
              </a:spcBef>
              <a:spcAft>
                <a:spcPts val="0"/>
              </a:spcAft>
              <a:buClr>
                <a:srgbClr val="000000"/>
              </a:buClr>
              <a:buSzPts val="986"/>
              <a:buFont typeface="Arial"/>
              <a:buNone/>
            </a:pPr>
            <a:r>
              <a:rPr lang="en" sz="986">
                <a:solidFill>
                  <a:srgbClr val="071C4D"/>
                </a:solidFill>
                <a:latin typeface="Poppins SemiBold"/>
                <a:ea typeface="Poppins SemiBold"/>
                <a:cs typeface="Poppins SemiBold"/>
                <a:sym typeface="Poppins SemiBold"/>
              </a:rPr>
              <a:t>10/1/2026</a:t>
            </a:r>
            <a:endParaRPr b="0" i="0" sz="986" u="none" cap="none" strike="noStrike">
              <a:solidFill>
                <a:srgbClr val="071C4D"/>
              </a:solidFill>
              <a:latin typeface="Poppins SemiBold"/>
              <a:ea typeface="Poppins SemiBold"/>
              <a:cs typeface="Poppins SemiBold"/>
              <a:sym typeface="Poppins SemiBold"/>
            </a:endParaRPr>
          </a:p>
        </p:txBody>
      </p:sp>
      <p:sp>
        <p:nvSpPr>
          <p:cNvPr id="720" name="Google Shape;720;p92"/>
          <p:cNvSpPr txBox="1"/>
          <p:nvPr/>
        </p:nvSpPr>
        <p:spPr>
          <a:xfrm>
            <a:off x="2755219" y="3104859"/>
            <a:ext cx="1617300" cy="451200"/>
          </a:xfrm>
          <a:prstGeom prst="rect">
            <a:avLst/>
          </a:prstGeom>
          <a:noFill/>
          <a:ln>
            <a:noFill/>
          </a:ln>
        </p:spPr>
        <p:txBody>
          <a:bodyPr anchorCtr="0" anchor="t" bIns="75150" lIns="75150" spcFirstLastPara="1" rIns="75150" wrap="square" tIns="75150">
            <a:spAutoFit/>
          </a:bodyPr>
          <a:lstStyle/>
          <a:p>
            <a:pPr indent="0" lvl="0" marL="0" rtl="0" algn="r">
              <a:lnSpc>
                <a:spcPct val="115000"/>
              </a:lnSpc>
              <a:spcBef>
                <a:spcPts val="0"/>
              </a:spcBef>
              <a:spcAft>
                <a:spcPts val="0"/>
              </a:spcAft>
              <a:buClr>
                <a:srgbClr val="000000"/>
              </a:buClr>
              <a:buSzPts val="904"/>
              <a:buFont typeface="Arial"/>
              <a:buNone/>
            </a:pPr>
            <a:r>
              <a:rPr lang="en" sz="904" u="sng">
                <a:solidFill>
                  <a:schemeClr val="accent1"/>
                </a:solidFill>
                <a:latin typeface="Poppins Medium"/>
                <a:ea typeface="Poppins Medium"/>
                <a:cs typeface="Poppins Medium"/>
                <a:sym typeface="Poppins Medium"/>
                <a:hlinkClick r:id="rId9">
                  <a:extLst>
                    <a:ext uri="{A12FA001-AC4F-418D-AE19-62706E023703}">
                      <ahyp:hlinkClr val="tx"/>
                    </a:ext>
                  </a:extLst>
                </a:hlinkClick>
              </a:rPr>
              <a:t>FRB: Regulation O </a:t>
            </a:r>
            <a:br>
              <a:rPr lang="en" sz="904" u="sng">
                <a:solidFill>
                  <a:schemeClr val="accent1"/>
                </a:solidFill>
                <a:latin typeface="Poppins Medium"/>
                <a:ea typeface="Poppins Medium"/>
                <a:cs typeface="Poppins Medium"/>
                <a:sym typeface="Poppins Medium"/>
                <a:hlinkClick r:id="rId10">
                  <a:extLst>
                    <a:ext uri="{A12FA001-AC4F-418D-AE19-62706E023703}">
                      <ahyp:hlinkClr val="tx"/>
                    </a:ext>
                  </a:extLst>
                </a:hlinkClick>
              </a:rPr>
            </a:br>
            <a:r>
              <a:rPr lang="en" sz="904" u="sng">
                <a:solidFill>
                  <a:schemeClr val="accent1"/>
                </a:solidFill>
                <a:latin typeface="Poppins Medium"/>
                <a:ea typeface="Poppins Medium"/>
                <a:cs typeface="Poppins Medium"/>
                <a:sym typeface="Poppins Medium"/>
                <a:hlinkClick r:id="rId11">
                  <a:extLst>
                    <a:ext uri="{A12FA001-AC4F-418D-AE19-62706E023703}">
                      <ahyp:hlinkClr val="tx"/>
                    </a:ext>
                  </a:extLst>
                </a:hlinkClick>
              </a:rPr>
              <a:t>Loans to Insiders</a:t>
            </a:r>
            <a:endParaRPr b="0" i="0" sz="904" u="none" cap="none" strike="noStrike">
              <a:solidFill>
                <a:schemeClr val="accent1"/>
              </a:solidFill>
              <a:latin typeface="Poppins Medium"/>
              <a:ea typeface="Poppins Medium"/>
              <a:cs typeface="Poppins Medium"/>
              <a:sym typeface="Poppins Medium"/>
            </a:endParaRPr>
          </a:p>
        </p:txBody>
      </p:sp>
      <p:sp>
        <p:nvSpPr>
          <p:cNvPr id="721" name="Google Shape;721;p92"/>
          <p:cNvSpPr txBox="1"/>
          <p:nvPr/>
        </p:nvSpPr>
        <p:spPr>
          <a:xfrm>
            <a:off x="4771512" y="3192999"/>
            <a:ext cx="1717500" cy="303600"/>
          </a:xfrm>
          <a:prstGeom prst="rect">
            <a:avLst/>
          </a:prstGeom>
          <a:noFill/>
          <a:ln>
            <a:noFill/>
          </a:ln>
        </p:spPr>
        <p:txBody>
          <a:bodyPr anchorCtr="0" anchor="t" bIns="75150" lIns="75150" spcFirstLastPara="1" rIns="75150" wrap="square" tIns="75150">
            <a:spAutoFit/>
          </a:bodyPr>
          <a:lstStyle/>
          <a:p>
            <a:pPr indent="0" lvl="0" marL="0" marR="0" rtl="0" algn="l">
              <a:lnSpc>
                <a:spcPct val="115000"/>
              </a:lnSpc>
              <a:spcBef>
                <a:spcPts val="0"/>
              </a:spcBef>
              <a:spcAft>
                <a:spcPts val="0"/>
              </a:spcAft>
              <a:buClr>
                <a:srgbClr val="000000"/>
              </a:buClr>
              <a:buSzPts val="986"/>
              <a:buFont typeface="Arial"/>
              <a:buNone/>
            </a:pPr>
            <a:r>
              <a:rPr lang="en" sz="986">
                <a:solidFill>
                  <a:srgbClr val="FFFFFF"/>
                </a:solidFill>
                <a:latin typeface="Poppins SemiBold"/>
                <a:ea typeface="Poppins SemiBold"/>
                <a:cs typeface="Poppins SemiBold"/>
                <a:sym typeface="Poppins SemiBold"/>
              </a:rPr>
              <a:t>10/5/2026</a:t>
            </a:r>
            <a:endParaRPr b="0" i="0" sz="986" u="none" cap="none" strike="noStrike">
              <a:solidFill>
                <a:srgbClr val="FFFFFF"/>
              </a:solidFill>
              <a:latin typeface="Poppins SemiBold"/>
              <a:ea typeface="Poppins SemiBold"/>
              <a:cs typeface="Poppins SemiBold"/>
              <a:sym typeface="Poppins SemiBold"/>
            </a:endParaRPr>
          </a:p>
        </p:txBody>
      </p:sp>
      <p:sp>
        <p:nvSpPr>
          <p:cNvPr id="722" name="Google Shape;722;p92"/>
          <p:cNvSpPr/>
          <p:nvPr/>
        </p:nvSpPr>
        <p:spPr>
          <a:xfrm>
            <a:off x="2755209" y="3587179"/>
            <a:ext cx="3672600" cy="453900"/>
          </a:xfrm>
          <a:prstGeom prst="roundRect">
            <a:avLst>
              <a:gd fmla="val 7935" name="adj"/>
            </a:avLst>
          </a:prstGeom>
          <a:gradFill>
            <a:gsLst>
              <a:gs pos="0">
                <a:srgbClr val="8FE2FF"/>
              </a:gs>
              <a:gs pos="50000">
                <a:srgbClr val="BBEBFF"/>
              </a:gs>
              <a:gs pos="100000">
                <a:srgbClr val="DDF4FF"/>
              </a:gs>
            </a:gsLst>
            <a:lin ang="5400012" scaled="0"/>
          </a:gradFill>
          <a:ln>
            <a:noFill/>
          </a:ln>
        </p:spPr>
        <p:txBody>
          <a:bodyPr anchorCtr="0" anchor="ctr" bIns="75150" lIns="75150" spcFirstLastPara="1" rIns="75150" wrap="square" tIns="75150">
            <a:noAutofit/>
          </a:bodyPr>
          <a:lstStyle/>
          <a:p>
            <a:pPr indent="0" lvl="0" marL="0" marR="0" rtl="0" algn="ctr">
              <a:lnSpc>
                <a:spcPct val="100000"/>
              </a:lnSpc>
              <a:spcBef>
                <a:spcPts val="0"/>
              </a:spcBef>
              <a:spcAft>
                <a:spcPts val="0"/>
              </a:spcAft>
              <a:buClr>
                <a:srgbClr val="000000"/>
              </a:buClr>
              <a:buSzPts val="1151"/>
              <a:buFont typeface="Arial"/>
              <a:buNone/>
            </a:pPr>
            <a:r>
              <a:t/>
            </a:r>
            <a:endParaRPr b="0" i="0" sz="1151" u="none" cap="none" strike="noStrike">
              <a:solidFill>
                <a:srgbClr val="FFFFFF"/>
              </a:solidFill>
              <a:latin typeface="Poppins"/>
              <a:ea typeface="Poppins"/>
              <a:cs typeface="Poppins"/>
              <a:sym typeface="Poppins"/>
            </a:endParaRPr>
          </a:p>
        </p:txBody>
      </p:sp>
      <p:sp>
        <p:nvSpPr>
          <p:cNvPr id="723" name="Google Shape;723;p92"/>
          <p:cNvSpPr txBox="1"/>
          <p:nvPr/>
        </p:nvSpPr>
        <p:spPr>
          <a:xfrm>
            <a:off x="2755209" y="3587162"/>
            <a:ext cx="1617300" cy="451200"/>
          </a:xfrm>
          <a:prstGeom prst="rect">
            <a:avLst/>
          </a:prstGeom>
          <a:noFill/>
          <a:ln>
            <a:noFill/>
          </a:ln>
        </p:spPr>
        <p:txBody>
          <a:bodyPr anchorCtr="0" anchor="t" bIns="75150" lIns="75150" spcFirstLastPara="1" rIns="75150" wrap="square" tIns="75150">
            <a:spAutoFit/>
          </a:bodyPr>
          <a:lstStyle/>
          <a:p>
            <a:pPr indent="0" lvl="0" marL="0" rtl="0" algn="r">
              <a:lnSpc>
                <a:spcPct val="115000"/>
              </a:lnSpc>
              <a:spcBef>
                <a:spcPts val="0"/>
              </a:spcBef>
              <a:spcAft>
                <a:spcPts val="0"/>
              </a:spcAft>
              <a:buClr>
                <a:srgbClr val="000000"/>
              </a:buClr>
              <a:buSzPts val="904"/>
              <a:buFont typeface="Arial"/>
              <a:buNone/>
            </a:pPr>
            <a:r>
              <a:rPr lang="en" sz="904" u="sng">
                <a:solidFill>
                  <a:schemeClr val="dk1"/>
                </a:solidFill>
                <a:latin typeface="Poppins Medium"/>
                <a:ea typeface="Poppins Medium"/>
                <a:cs typeface="Poppins Medium"/>
                <a:sym typeface="Poppins Medium"/>
                <a:hlinkClick r:id="rId12">
                  <a:extLst>
                    <a:ext uri="{A12FA001-AC4F-418D-AE19-62706E023703}">
                      <ahyp:hlinkClr val="tx"/>
                    </a:ext>
                  </a:extLst>
                </a:hlinkClick>
              </a:rPr>
              <a:t>FRB: Mutual Holding Companies</a:t>
            </a:r>
            <a:endParaRPr b="0" i="0" sz="904" u="none" cap="none" strike="noStrike">
              <a:solidFill>
                <a:schemeClr val="dk1"/>
              </a:solidFill>
              <a:latin typeface="Poppins Medium"/>
              <a:ea typeface="Poppins Medium"/>
              <a:cs typeface="Poppins Medium"/>
              <a:sym typeface="Poppins Medium"/>
            </a:endParaRPr>
          </a:p>
        </p:txBody>
      </p:sp>
      <p:sp>
        <p:nvSpPr>
          <p:cNvPr id="724" name="Google Shape;724;p92"/>
          <p:cNvSpPr txBox="1"/>
          <p:nvPr/>
        </p:nvSpPr>
        <p:spPr>
          <a:xfrm>
            <a:off x="4771500" y="3658940"/>
            <a:ext cx="1717500" cy="303600"/>
          </a:xfrm>
          <a:prstGeom prst="rect">
            <a:avLst/>
          </a:prstGeom>
          <a:noFill/>
          <a:ln>
            <a:noFill/>
          </a:ln>
        </p:spPr>
        <p:txBody>
          <a:bodyPr anchorCtr="0" anchor="t" bIns="75150" lIns="75150" spcFirstLastPara="1" rIns="75150" wrap="square" tIns="75150">
            <a:spAutoFit/>
          </a:bodyPr>
          <a:lstStyle/>
          <a:p>
            <a:pPr indent="0" lvl="0" marL="0" marR="0" rtl="0" algn="l">
              <a:lnSpc>
                <a:spcPct val="115000"/>
              </a:lnSpc>
              <a:spcBef>
                <a:spcPts val="0"/>
              </a:spcBef>
              <a:spcAft>
                <a:spcPts val="0"/>
              </a:spcAft>
              <a:buClr>
                <a:srgbClr val="000000"/>
              </a:buClr>
              <a:buSzPts val="986"/>
              <a:buFont typeface="Arial"/>
              <a:buNone/>
            </a:pPr>
            <a:r>
              <a:rPr lang="en" sz="986">
                <a:solidFill>
                  <a:srgbClr val="071C4D"/>
                </a:solidFill>
                <a:latin typeface="Poppins SemiBold"/>
                <a:ea typeface="Poppins SemiBold"/>
                <a:cs typeface="Poppins SemiBold"/>
                <a:sym typeface="Poppins SemiBold"/>
              </a:rPr>
              <a:t>10/5/2026</a:t>
            </a:r>
            <a:endParaRPr b="0" i="0" sz="986" u="none" cap="none" strike="noStrike">
              <a:solidFill>
                <a:srgbClr val="071C4D"/>
              </a:solidFill>
              <a:latin typeface="Poppins SemiBold"/>
              <a:ea typeface="Poppins SemiBold"/>
              <a:cs typeface="Poppins SemiBold"/>
              <a:sym typeface="Poppins SemiBold"/>
            </a:endParaRPr>
          </a:p>
        </p:txBody>
      </p:sp>
      <p:cxnSp>
        <p:nvCxnSpPr>
          <p:cNvPr id="725" name="Google Shape;725;p92"/>
          <p:cNvCxnSpPr/>
          <p:nvPr/>
        </p:nvCxnSpPr>
        <p:spPr>
          <a:xfrm flipH="1">
            <a:off x="4566172" y="1634779"/>
            <a:ext cx="11700" cy="2406300"/>
          </a:xfrm>
          <a:prstGeom prst="straightConnector1">
            <a:avLst/>
          </a:prstGeom>
          <a:noFill/>
          <a:ln cap="flat" cmpd="sng" w="7825">
            <a:solidFill>
              <a:srgbClr val="CBD2DC"/>
            </a:solidFill>
            <a:prstDash val="solid"/>
            <a:round/>
            <a:headEnd len="sm" w="sm" type="none"/>
            <a:tailEnd len="sm" w="sm" type="none"/>
          </a:ln>
        </p:spPr>
      </p:cxnSp>
      <p:sp>
        <p:nvSpPr>
          <p:cNvPr id="726" name="Google Shape;726;p92"/>
          <p:cNvSpPr txBox="1"/>
          <p:nvPr/>
        </p:nvSpPr>
        <p:spPr>
          <a:xfrm>
            <a:off x="4745925" y="1706667"/>
            <a:ext cx="1557000" cy="318900"/>
          </a:xfrm>
          <a:prstGeom prst="rect">
            <a:avLst/>
          </a:prstGeom>
          <a:noFill/>
          <a:ln>
            <a:noFill/>
          </a:ln>
        </p:spPr>
        <p:txBody>
          <a:bodyPr anchorCtr="0" anchor="t" bIns="75150" lIns="75150" spcFirstLastPara="1" rIns="75150" wrap="square" tIns="75150">
            <a:spAutoFit/>
          </a:bodyPr>
          <a:lstStyle/>
          <a:p>
            <a:pPr indent="0" lvl="0" marL="0" marR="0" rtl="0" algn="l">
              <a:lnSpc>
                <a:spcPct val="115000"/>
              </a:lnSpc>
              <a:spcBef>
                <a:spcPts val="0"/>
              </a:spcBef>
              <a:spcAft>
                <a:spcPts val="0"/>
              </a:spcAft>
              <a:buClr>
                <a:srgbClr val="000000"/>
              </a:buClr>
              <a:buSzPts val="986"/>
              <a:buFont typeface="Arial"/>
              <a:buNone/>
            </a:pPr>
            <a:r>
              <a:rPr b="1" lang="en" sz="1086">
                <a:solidFill>
                  <a:srgbClr val="071C4D"/>
                </a:solidFill>
                <a:latin typeface="Poppins"/>
                <a:ea typeface="Poppins"/>
                <a:cs typeface="Poppins"/>
                <a:sym typeface="Poppins"/>
              </a:rPr>
              <a:t>Comments Due</a:t>
            </a:r>
            <a:endParaRPr b="1" i="0" sz="1086" u="none" cap="none" strike="noStrike">
              <a:solidFill>
                <a:srgbClr val="071C4D"/>
              </a:solidFill>
              <a:latin typeface="Poppins"/>
              <a:ea typeface="Poppins"/>
              <a:cs typeface="Poppins"/>
              <a:sym typeface="Poppins"/>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0" name="Shape 730"/>
        <p:cNvGrpSpPr/>
        <p:nvPr/>
      </p:nvGrpSpPr>
      <p:grpSpPr>
        <a:xfrm>
          <a:off x="0" y="0"/>
          <a:ext cx="0" cy="0"/>
          <a:chOff x="0" y="0"/>
          <a:chExt cx="0" cy="0"/>
        </a:xfrm>
      </p:grpSpPr>
      <p:sp>
        <p:nvSpPr>
          <p:cNvPr id="731" name="Google Shape;731;p93"/>
          <p:cNvSpPr txBox="1"/>
          <p:nvPr>
            <p:ph idx="4294967295" type="title"/>
          </p:nvPr>
        </p:nvSpPr>
        <p:spPr>
          <a:xfrm>
            <a:off x="408493" y="1072623"/>
            <a:ext cx="8284500" cy="4935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Poppins SemiBold"/>
              <a:buNone/>
            </a:pPr>
            <a:r>
              <a:rPr lang="en">
                <a:solidFill>
                  <a:schemeClr val="lt1"/>
                </a:solidFill>
              </a:rPr>
              <a:t>Proposed Rules in “Processing” Stage</a:t>
            </a:r>
            <a:endParaRPr>
              <a:solidFill>
                <a:schemeClr val="lt1"/>
              </a:solidFill>
            </a:endParaRPr>
          </a:p>
        </p:txBody>
      </p:sp>
      <p:sp>
        <p:nvSpPr>
          <p:cNvPr id="732" name="Google Shape;732;p93"/>
          <p:cNvSpPr txBox="1"/>
          <p:nvPr>
            <p:ph idx="4294967295" type="body"/>
          </p:nvPr>
        </p:nvSpPr>
        <p:spPr>
          <a:xfrm>
            <a:off x="408500" y="4123800"/>
            <a:ext cx="8284500" cy="493500"/>
          </a:xfrm>
          <a:prstGeom prst="rect">
            <a:avLst/>
          </a:prstGeom>
          <a:noFill/>
          <a:ln>
            <a:noFill/>
          </a:ln>
        </p:spPr>
        <p:txBody>
          <a:bodyPr anchorCtr="0" anchor="t" bIns="34275" lIns="68575" spcFirstLastPara="1" rIns="68575" wrap="square" tIns="34275">
            <a:normAutofit/>
          </a:bodyPr>
          <a:lstStyle/>
          <a:p>
            <a:pPr indent="0" lvl="0" marL="0" rtl="0" algn="l">
              <a:lnSpc>
                <a:spcPct val="100000"/>
              </a:lnSpc>
              <a:spcBef>
                <a:spcPts val="0"/>
              </a:spcBef>
              <a:spcAft>
                <a:spcPts val="0"/>
              </a:spcAft>
              <a:buNone/>
            </a:pPr>
            <a:r>
              <a:rPr i="1" lang="en" sz="1200">
                <a:solidFill>
                  <a:schemeClr val="lt1"/>
                </a:solidFill>
              </a:rPr>
              <a:t>Note that Proposed Rule Alerts are issued no later than 14 calendar days prior to the Comments Due Date. See this Support Center </a:t>
            </a:r>
            <a:r>
              <a:rPr i="1" lang="en" sz="1200" u="sng">
                <a:solidFill>
                  <a:schemeClr val="accent1"/>
                </a:solidFill>
                <a:hlinkClick r:id="rId3">
                  <a:extLst>
                    <a:ext uri="{A12FA001-AC4F-418D-AE19-62706E023703}">
                      <ahyp:hlinkClr val="tx"/>
                    </a:ext>
                  </a:extLst>
                </a:hlinkClick>
              </a:rPr>
              <a:t>article</a:t>
            </a:r>
            <a:r>
              <a:rPr i="1" lang="en" sz="1200">
                <a:solidFill>
                  <a:schemeClr val="lt1"/>
                </a:solidFill>
              </a:rPr>
              <a:t> for a complete description of our SLAs.</a:t>
            </a:r>
            <a:endParaRPr b="1" sz="1800">
              <a:solidFill>
                <a:schemeClr val="lt1"/>
              </a:solidFill>
            </a:endParaRPr>
          </a:p>
        </p:txBody>
      </p:sp>
      <p:pic>
        <p:nvPicPr>
          <p:cNvPr id="733" name="Google Shape;733;p93" title="Mitratech_Continuity_Logo_White.png"/>
          <p:cNvPicPr preferRelativeResize="0"/>
          <p:nvPr/>
        </p:nvPicPr>
        <p:blipFill rotWithShape="1">
          <a:blip r:embed="rId4">
            <a:alphaModFix/>
          </a:blip>
          <a:srcRect b="0" l="0" r="0" t="0"/>
          <a:stretch/>
        </p:blipFill>
        <p:spPr>
          <a:xfrm>
            <a:off x="7201400" y="4574511"/>
            <a:ext cx="1366574" cy="176825"/>
          </a:xfrm>
          <a:prstGeom prst="rect">
            <a:avLst/>
          </a:prstGeom>
          <a:noFill/>
          <a:ln>
            <a:noFill/>
          </a:ln>
        </p:spPr>
      </p:pic>
      <p:sp>
        <p:nvSpPr>
          <p:cNvPr id="734" name="Google Shape;734;p93"/>
          <p:cNvSpPr/>
          <p:nvPr/>
        </p:nvSpPr>
        <p:spPr>
          <a:xfrm>
            <a:off x="2755209" y="1634900"/>
            <a:ext cx="3672600" cy="453900"/>
          </a:xfrm>
          <a:prstGeom prst="roundRect">
            <a:avLst>
              <a:gd fmla="val 7935" name="adj"/>
            </a:avLst>
          </a:prstGeom>
          <a:gradFill>
            <a:gsLst>
              <a:gs pos="0">
                <a:srgbClr val="8FE2FF"/>
              </a:gs>
              <a:gs pos="50000">
                <a:srgbClr val="BBEBFF"/>
              </a:gs>
              <a:gs pos="100000">
                <a:srgbClr val="DDF4FF"/>
              </a:gs>
            </a:gsLst>
            <a:lin ang="5400012" scaled="0"/>
          </a:gradFill>
          <a:ln>
            <a:noFill/>
          </a:ln>
        </p:spPr>
        <p:txBody>
          <a:bodyPr anchorCtr="0" anchor="ctr" bIns="75150" lIns="75150" spcFirstLastPara="1" rIns="75150" wrap="square" tIns="75150">
            <a:noAutofit/>
          </a:bodyPr>
          <a:lstStyle/>
          <a:p>
            <a:pPr indent="0" lvl="0" marL="0" marR="0" rtl="0" algn="ctr">
              <a:lnSpc>
                <a:spcPct val="100000"/>
              </a:lnSpc>
              <a:spcBef>
                <a:spcPts val="0"/>
              </a:spcBef>
              <a:spcAft>
                <a:spcPts val="0"/>
              </a:spcAft>
              <a:buClr>
                <a:srgbClr val="000000"/>
              </a:buClr>
              <a:buSzPts val="1151"/>
              <a:buFont typeface="Arial"/>
              <a:buNone/>
            </a:pPr>
            <a:r>
              <a:t/>
            </a:r>
            <a:endParaRPr b="0" i="0" sz="1151" u="none" cap="none" strike="noStrike">
              <a:solidFill>
                <a:srgbClr val="FFFFFF"/>
              </a:solidFill>
              <a:latin typeface="Poppins"/>
              <a:ea typeface="Poppins"/>
              <a:cs typeface="Poppins"/>
              <a:sym typeface="Poppins"/>
            </a:endParaRPr>
          </a:p>
        </p:txBody>
      </p:sp>
      <p:sp>
        <p:nvSpPr>
          <p:cNvPr id="735" name="Google Shape;735;p93"/>
          <p:cNvSpPr txBox="1"/>
          <p:nvPr/>
        </p:nvSpPr>
        <p:spPr>
          <a:xfrm>
            <a:off x="2654998" y="1721078"/>
            <a:ext cx="1717500" cy="297900"/>
          </a:xfrm>
          <a:prstGeom prst="rect">
            <a:avLst/>
          </a:prstGeom>
          <a:noFill/>
          <a:ln>
            <a:noFill/>
          </a:ln>
        </p:spPr>
        <p:txBody>
          <a:bodyPr anchorCtr="0" anchor="t" bIns="75150" lIns="75150" spcFirstLastPara="1" rIns="75150" wrap="square" tIns="75150">
            <a:spAutoFit/>
          </a:bodyPr>
          <a:lstStyle/>
          <a:p>
            <a:pPr indent="0" lvl="0" marL="0" marR="0" rtl="0" algn="r">
              <a:lnSpc>
                <a:spcPct val="115000"/>
              </a:lnSpc>
              <a:spcBef>
                <a:spcPts val="0"/>
              </a:spcBef>
              <a:spcAft>
                <a:spcPts val="0"/>
              </a:spcAft>
              <a:buClr>
                <a:srgbClr val="000000"/>
              </a:buClr>
              <a:buSzPts val="904"/>
              <a:buFont typeface="Arial"/>
              <a:buNone/>
            </a:pPr>
            <a:r>
              <a:rPr b="1" lang="en" sz="950">
                <a:solidFill>
                  <a:srgbClr val="071C4D"/>
                </a:solidFill>
                <a:latin typeface="Poppins"/>
                <a:ea typeface="Poppins"/>
                <a:cs typeface="Poppins"/>
                <a:sym typeface="Poppins"/>
              </a:rPr>
              <a:t>Proposed Rule</a:t>
            </a:r>
            <a:endParaRPr b="1" i="0" sz="950" u="none" cap="none" strike="noStrike">
              <a:solidFill>
                <a:srgbClr val="071C4D"/>
              </a:solidFill>
              <a:latin typeface="Poppins"/>
              <a:ea typeface="Poppins"/>
              <a:cs typeface="Poppins"/>
              <a:sym typeface="Poppins"/>
            </a:endParaRPr>
          </a:p>
        </p:txBody>
      </p:sp>
      <p:sp>
        <p:nvSpPr>
          <p:cNvPr id="736" name="Google Shape;736;p93"/>
          <p:cNvSpPr txBox="1"/>
          <p:nvPr/>
        </p:nvSpPr>
        <p:spPr>
          <a:xfrm>
            <a:off x="2755209" y="2128717"/>
            <a:ext cx="1617300" cy="451200"/>
          </a:xfrm>
          <a:prstGeom prst="rect">
            <a:avLst/>
          </a:prstGeom>
          <a:noFill/>
          <a:ln>
            <a:noFill/>
          </a:ln>
        </p:spPr>
        <p:txBody>
          <a:bodyPr anchorCtr="0" anchor="t" bIns="75150" lIns="75150" spcFirstLastPara="1" rIns="75150" wrap="square" tIns="75150">
            <a:spAutoFit/>
          </a:bodyPr>
          <a:lstStyle/>
          <a:p>
            <a:pPr indent="0" lvl="0" marL="0" rtl="0" algn="r">
              <a:lnSpc>
                <a:spcPct val="115000"/>
              </a:lnSpc>
              <a:spcBef>
                <a:spcPts val="0"/>
              </a:spcBef>
              <a:spcAft>
                <a:spcPts val="0"/>
              </a:spcAft>
              <a:buClr>
                <a:srgbClr val="000000"/>
              </a:buClr>
              <a:buSzPts val="904"/>
              <a:buFont typeface="Arial"/>
              <a:buNone/>
            </a:pPr>
            <a:r>
              <a:rPr lang="en" sz="904" u="sng">
                <a:solidFill>
                  <a:schemeClr val="accent1"/>
                </a:solidFill>
                <a:latin typeface="Poppins Medium"/>
                <a:ea typeface="Poppins Medium"/>
                <a:cs typeface="Poppins Medium"/>
                <a:sym typeface="Poppins Medium"/>
                <a:hlinkClick r:id="rId5">
                  <a:extLst>
                    <a:ext uri="{A12FA001-AC4F-418D-AE19-62706E023703}">
                      <ahyp:hlinkClr val="tx"/>
                    </a:ext>
                  </a:extLst>
                </a:hlinkClick>
              </a:rPr>
              <a:t>OCC: Information Disclosure</a:t>
            </a:r>
            <a:endParaRPr b="0" i="0" sz="904" u="none" cap="none" strike="noStrike">
              <a:solidFill>
                <a:schemeClr val="accent1"/>
              </a:solidFill>
              <a:latin typeface="Poppins Medium"/>
              <a:ea typeface="Poppins Medium"/>
              <a:cs typeface="Poppins Medium"/>
              <a:sym typeface="Poppins Medium"/>
            </a:endParaRPr>
          </a:p>
        </p:txBody>
      </p:sp>
      <p:sp>
        <p:nvSpPr>
          <p:cNvPr id="737" name="Google Shape;737;p93"/>
          <p:cNvSpPr txBox="1"/>
          <p:nvPr/>
        </p:nvSpPr>
        <p:spPr>
          <a:xfrm>
            <a:off x="4771500" y="2212419"/>
            <a:ext cx="1717500" cy="303600"/>
          </a:xfrm>
          <a:prstGeom prst="rect">
            <a:avLst/>
          </a:prstGeom>
          <a:noFill/>
          <a:ln>
            <a:noFill/>
          </a:ln>
        </p:spPr>
        <p:txBody>
          <a:bodyPr anchorCtr="0" anchor="t" bIns="75150" lIns="75150" spcFirstLastPara="1" rIns="75150" wrap="square" tIns="75150">
            <a:spAutoFit/>
          </a:bodyPr>
          <a:lstStyle/>
          <a:p>
            <a:pPr indent="0" lvl="0" marL="0" marR="0" rtl="0" algn="l">
              <a:lnSpc>
                <a:spcPct val="115000"/>
              </a:lnSpc>
              <a:spcBef>
                <a:spcPts val="0"/>
              </a:spcBef>
              <a:spcAft>
                <a:spcPts val="0"/>
              </a:spcAft>
              <a:buClr>
                <a:srgbClr val="000000"/>
              </a:buClr>
              <a:buSzPts val="986"/>
              <a:buFont typeface="Arial"/>
              <a:buNone/>
            </a:pPr>
            <a:r>
              <a:rPr lang="en" sz="986">
                <a:solidFill>
                  <a:srgbClr val="FFFFFF"/>
                </a:solidFill>
                <a:latin typeface="Poppins SemiBold"/>
                <a:ea typeface="Poppins SemiBold"/>
                <a:cs typeface="Poppins SemiBold"/>
                <a:sym typeface="Poppins SemiBold"/>
              </a:rPr>
              <a:t>10/5/2026</a:t>
            </a:r>
            <a:endParaRPr b="0" i="0" sz="986" u="none" cap="none" strike="noStrike">
              <a:solidFill>
                <a:srgbClr val="FFFFFF"/>
              </a:solidFill>
              <a:latin typeface="Poppins SemiBold"/>
              <a:ea typeface="Poppins SemiBold"/>
              <a:cs typeface="Poppins SemiBold"/>
              <a:sym typeface="Poppins SemiBold"/>
            </a:endParaRPr>
          </a:p>
        </p:txBody>
      </p:sp>
      <p:sp>
        <p:nvSpPr>
          <p:cNvPr id="738" name="Google Shape;738;p93"/>
          <p:cNvSpPr/>
          <p:nvPr/>
        </p:nvSpPr>
        <p:spPr>
          <a:xfrm>
            <a:off x="2755209" y="2619840"/>
            <a:ext cx="3672600" cy="453900"/>
          </a:xfrm>
          <a:prstGeom prst="roundRect">
            <a:avLst>
              <a:gd fmla="val 7935" name="adj"/>
            </a:avLst>
          </a:prstGeom>
          <a:gradFill>
            <a:gsLst>
              <a:gs pos="0">
                <a:srgbClr val="8FE2FF"/>
              </a:gs>
              <a:gs pos="50000">
                <a:srgbClr val="BBEBFF"/>
              </a:gs>
              <a:gs pos="100000">
                <a:srgbClr val="DDF4FF"/>
              </a:gs>
            </a:gsLst>
            <a:lin ang="5400012" scaled="0"/>
          </a:gradFill>
          <a:ln>
            <a:noFill/>
          </a:ln>
        </p:spPr>
        <p:txBody>
          <a:bodyPr anchorCtr="0" anchor="ctr" bIns="75150" lIns="75150" spcFirstLastPara="1" rIns="75150" wrap="square" tIns="75150">
            <a:noAutofit/>
          </a:bodyPr>
          <a:lstStyle/>
          <a:p>
            <a:pPr indent="0" lvl="0" marL="0" marR="0" rtl="0" algn="ctr">
              <a:lnSpc>
                <a:spcPct val="100000"/>
              </a:lnSpc>
              <a:spcBef>
                <a:spcPts val="0"/>
              </a:spcBef>
              <a:spcAft>
                <a:spcPts val="0"/>
              </a:spcAft>
              <a:buClr>
                <a:srgbClr val="000000"/>
              </a:buClr>
              <a:buSzPts val="1151"/>
              <a:buFont typeface="Arial"/>
              <a:buNone/>
            </a:pPr>
            <a:r>
              <a:t/>
            </a:r>
            <a:endParaRPr b="0" i="0" sz="1151" u="none" cap="none" strike="noStrike">
              <a:solidFill>
                <a:srgbClr val="FFFFFF"/>
              </a:solidFill>
              <a:latin typeface="Poppins"/>
              <a:ea typeface="Poppins"/>
              <a:cs typeface="Poppins"/>
              <a:sym typeface="Poppins"/>
            </a:endParaRPr>
          </a:p>
        </p:txBody>
      </p:sp>
      <p:sp>
        <p:nvSpPr>
          <p:cNvPr id="739" name="Google Shape;739;p93"/>
          <p:cNvSpPr txBox="1"/>
          <p:nvPr/>
        </p:nvSpPr>
        <p:spPr>
          <a:xfrm>
            <a:off x="2755209" y="2612392"/>
            <a:ext cx="1617300" cy="451200"/>
          </a:xfrm>
          <a:prstGeom prst="rect">
            <a:avLst/>
          </a:prstGeom>
          <a:noFill/>
          <a:ln>
            <a:noFill/>
          </a:ln>
        </p:spPr>
        <p:txBody>
          <a:bodyPr anchorCtr="0" anchor="t" bIns="75150" lIns="75150" spcFirstLastPara="1" rIns="75150" wrap="square" tIns="75150">
            <a:spAutoFit/>
          </a:bodyPr>
          <a:lstStyle/>
          <a:p>
            <a:pPr indent="0" lvl="0" marL="0" marR="0" rtl="0" algn="r">
              <a:lnSpc>
                <a:spcPct val="115000"/>
              </a:lnSpc>
              <a:spcBef>
                <a:spcPts val="0"/>
              </a:spcBef>
              <a:spcAft>
                <a:spcPts val="0"/>
              </a:spcAft>
              <a:buClr>
                <a:srgbClr val="000000"/>
              </a:buClr>
              <a:buSzPts val="904"/>
              <a:buFont typeface="Arial"/>
              <a:buNone/>
            </a:pPr>
            <a:r>
              <a:rPr lang="en" sz="904" u="sng">
                <a:solidFill>
                  <a:schemeClr val="dk1"/>
                </a:solidFill>
                <a:latin typeface="Poppins Medium"/>
                <a:ea typeface="Poppins Medium"/>
                <a:cs typeface="Poppins Medium"/>
                <a:sym typeface="Poppins Medium"/>
                <a:hlinkClick r:id="rId6">
                  <a:extLst>
                    <a:ext uri="{A12FA001-AC4F-418D-AE19-62706E023703}">
                      <ahyp:hlinkClr val="tx"/>
                    </a:ext>
                  </a:extLst>
                </a:hlinkClick>
              </a:rPr>
              <a:t>FDIC: Regulation O</a:t>
            </a:r>
            <a:br>
              <a:rPr lang="en" sz="904" u="sng">
                <a:solidFill>
                  <a:schemeClr val="dk1"/>
                </a:solidFill>
                <a:latin typeface="Poppins Medium"/>
                <a:ea typeface="Poppins Medium"/>
                <a:cs typeface="Poppins Medium"/>
                <a:sym typeface="Poppins Medium"/>
                <a:hlinkClick r:id="rId7">
                  <a:extLst>
                    <a:ext uri="{A12FA001-AC4F-418D-AE19-62706E023703}">
                      <ahyp:hlinkClr val="tx"/>
                    </a:ext>
                  </a:extLst>
                </a:hlinkClick>
              </a:rPr>
            </a:br>
            <a:r>
              <a:rPr lang="en" sz="904">
                <a:solidFill>
                  <a:schemeClr val="dk1"/>
                </a:solidFill>
                <a:latin typeface="Poppins Medium"/>
                <a:ea typeface="Poppins Medium"/>
                <a:cs typeface="Poppins Medium"/>
                <a:sym typeface="Poppins Medium"/>
              </a:rPr>
              <a:t> </a:t>
            </a:r>
            <a:r>
              <a:rPr lang="en" sz="904" u="sng">
                <a:solidFill>
                  <a:schemeClr val="dk1"/>
                </a:solidFill>
                <a:latin typeface="Poppins Medium"/>
                <a:ea typeface="Poppins Medium"/>
                <a:cs typeface="Poppins Medium"/>
                <a:sym typeface="Poppins Medium"/>
                <a:hlinkClick r:id="rId8">
                  <a:extLst>
                    <a:ext uri="{A12FA001-AC4F-418D-AE19-62706E023703}">
                      <ahyp:hlinkClr val="tx"/>
                    </a:ext>
                  </a:extLst>
                </a:hlinkClick>
              </a:rPr>
              <a:t>Loans to Insiders</a:t>
            </a:r>
            <a:endParaRPr b="0" i="0" sz="904" u="none" cap="none" strike="noStrike">
              <a:solidFill>
                <a:schemeClr val="dk1"/>
              </a:solidFill>
              <a:latin typeface="Poppins Medium"/>
              <a:ea typeface="Poppins Medium"/>
              <a:cs typeface="Poppins Medium"/>
              <a:sym typeface="Poppins Medium"/>
            </a:endParaRPr>
          </a:p>
        </p:txBody>
      </p:sp>
      <p:sp>
        <p:nvSpPr>
          <p:cNvPr id="740" name="Google Shape;740;p93"/>
          <p:cNvSpPr txBox="1"/>
          <p:nvPr/>
        </p:nvSpPr>
        <p:spPr>
          <a:xfrm>
            <a:off x="4771500" y="2691606"/>
            <a:ext cx="1717500" cy="303600"/>
          </a:xfrm>
          <a:prstGeom prst="rect">
            <a:avLst/>
          </a:prstGeom>
          <a:noFill/>
          <a:ln>
            <a:noFill/>
          </a:ln>
        </p:spPr>
        <p:txBody>
          <a:bodyPr anchorCtr="0" anchor="t" bIns="75150" lIns="75150" spcFirstLastPara="1" rIns="75150" wrap="square" tIns="75150">
            <a:spAutoFit/>
          </a:bodyPr>
          <a:lstStyle/>
          <a:p>
            <a:pPr indent="0" lvl="0" marL="0" marR="0" rtl="0" algn="l">
              <a:lnSpc>
                <a:spcPct val="115000"/>
              </a:lnSpc>
              <a:spcBef>
                <a:spcPts val="0"/>
              </a:spcBef>
              <a:spcAft>
                <a:spcPts val="0"/>
              </a:spcAft>
              <a:buClr>
                <a:srgbClr val="000000"/>
              </a:buClr>
              <a:buSzPts val="986"/>
              <a:buFont typeface="Arial"/>
              <a:buNone/>
            </a:pPr>
            <a:r>
              <a:rPr lang="en" sz="986">
                <a:solidFill>
                  <a:srgbClr val="071C4D"/>
                </a:solidFill>
                <a:latin typeface="Poppins SemiBold"/>
                <a:ea typeface="Poppins SemiBold"/>
                <a:cs typeface="Poppins SemiBold"/>
                <a:sym typeface="Poppins SemiBold"/>
              </a:rPr>
              <a:t>10/5/2026</a:t>
            </a:r>
            <a:endParaRPr b="0" i="0" sz="986" u="none" cap="none" strike="noStrike">
              <a:solidFill>
                <a:srgbClr val="071C4D"/>
              </a:solidFill>
              <a:latin typeface="Poppins SemiBold"/>
              <a:ea typeface="Poppins SemiBold"/>
              <a:cs typeface="Poppins SemiBold"/>
              <a:sym typeface="Poppins SemiBold"/>
            </a:endParaRPr>
          </a:p>
        </p:txBody>
      </p:sp>
      <p:sp>
        <p:nvSpPr>
          <p:cNvPr id="741" name="Google Shape;741;p93"/>
          <p:cNvSpPr txBox="1"/>
          <p:nvPr/>
        </p:nvSpPr>
        <p:spPr>
          <a:xfrm>
            <a:off x="2755219" y="3104859"/>
            <a:ext cx="1617300" cy="451200"/>
          </a:xfrm>
          <a:prstGeom prst="rect">
            <a:avLst/>
          </a:prstGeom>
          <a:noFill/>
          <a:ln>
            <a:noFill/>
          </a:ln>
        </p:spPr>
        <p:txBody>
          <a:bodyPr anchorCtr="0" anchor="t" bIns="75150" lIns="75150" spcFirstLastPara="1" rIns="75150" wrap="square" tIns="75150">
            <a:spAutoFit/>
          </a:bodyPr>
          <a:lstStyle/>
          <a:p>
            <a:pPr indent="0" lvl="0" marL="0" marR="0" rtl="0" algn="r">
              <a:lnSpc>
                <a:spcPct val="115000"/>
              </a:lnSpc>
              <a:spcBef>
                <a:spcPts val="0"/>
              </a:spcBef>
              <a:spcAft>
                <a:spcPts val="0"/>
              </a:spcAft>
              <a:buClr>
                <a:srgbClr val="000000"/>
              </a:buClr>
              <a:buSzPts val="904"/>
              <a:buFont typeface="Arial"/>
              <a:buNone/>
            </a:pPr>
            <a:r>
              <a:rPr lang="en" sz="904" u="sng">
                <a:solidFill>
                  <a:schemeClr val="accent1"/>
                </a:solidFill>
                <a:latin typeface="Poppins Medium"/>
                <a:ea typeface="Poppins Medium"/>
                <a:cs typeface="Poppins Medium"/>
                <a:sym typeface="Poppins Medium"/>
                <a:hlinkClick r:id="rId9">
                  <a:extLst>
                    <a:ext uri="{A12FA001-AC4F-418D-AE19-62706E023703}">
                      <ahyp:hlinkClr val="tx"/>
                    </a:ext>
                  </a:extLst>
                </a:hlinkClick>
              </a:rPr>
              <a:t>OCC &amp; FDIC: Community Reinvestment Act</a:t>
            </a:r>
            <a:endParaRPr b="0" i="0" sz="904" u="none" cap="none" strike="noStrike">
              <a:solidFill>
                <a:schemeClr val="accent1"/>
              </a:solidFill>
              <a:latin typeface="Poppins Medium"/>
              <a:ea typeface="Poppins Medium"/>
              <a:cs typeface="Poppins Medium"/>
              <a:sym typeface="Poppins Medium"/>
            </a:endParaRPr>
          </a:p>
        </p:txBody>
      </p:sp>
      <p:sp>
        <p:nvSpPr>
          <p:cNvPr id="742" name="Google Shape;742;p93"/>
          <p:cNvSpPr txBox="1"/>
          <p:nvPr/>
        </p:nvSpPr>
        <p:spPr>
          <a:xfrm>
            <a:off x="4771512" y="3192999"/>
            <a:ext cx="1717500" cy="303600"/>
          </a:xfrm>
          <a:prstGeom prst="rect">
            <a:avLst/>
          </a:prstGeom>
          <a:noFill/>
          <a:ln>
            <a:noFill/>
          </a:ln>
        </p:spPr>
        <p:txBody>
          <a:bodyPr anchorCtr="0" anchor="t" bIns="75150" lIns="75150" spcFirstLastPara="1" rIns="75150" wrap="square" tIns="75150">
            <a:spAutoFit/>
          </a:bodyPr>
          <a:lstStyle/>
          <a:p>
            <a:pPr indent="0" lvl="0" marL="0" marR="0" rtl="0" algn="l">
              <a:lnSpc>
                <a:spcPct val="115000"/>
              </a:lnSpc>
              <a:spcBef>
                <a:spcPts val="0"/>
              </a:spcBef>
              <a:spcAft>
                <a:spcPts val="0"/>
              </a:spcAft>
              <a:buClr>
                <a:srgbClr val="000000"/>
              </a:buClr>
              <a:buSzPts val="986"/>
              <a:buFont typeface="Arial"/>
              <a:buNone/>
            </a:pPr>
            <a:r>
              <a:rPr lang="en" sz="986">
                <a:solidFill>
                  <a:srgbClr val="FFFFFF"/>
                </a:solidFill>
                <a:latin typeface="Poppins SemiBold"/>
                <a:ea typeface="Poppins SemiBold"/>
                <a:cs typeface="Poppins SemiBold"/>
                <a:sym typeface="Poppins SemiBold"/>
              </a:rPr>
              <a:t>10/13/2026</a:t>
            </a:r>
            <a:endParaRPr b="0" i="0" sz="986" u="none" cap="none" strike="noStrike">
              <a:solidFill>
                <a:srgbClr val="FFFFFF"/>
              </a:solidFill>
              <a:latin typeface="Poppins SemiBold"/>
              <a:ea typeface="Poppins SemiBold"/>
              <a:cs typeface="Poppins SemiBold"/>
              <a:sym typeface="Poppins SemiBold"/>
            </a:endParaRPr>
          </a:p>
        </p:txBody>
      </p:sp>
      <p:sp>
        <p:nvSpPr>
          <p:cNvPr id="743" name="Google Shape;743;p93"/>
          <p:cNvSpPr/>
          <p:nvPr/>
        </p:nvSpPr>
        <p:spPr>
          <a:xfrm>
            <a:off x="2755209" y="3587179"/>
            <a:ext cx="3672600" cy="453900"/>
          </a:xfrm>
          <a:prstGeom prst="roundRect">
            <a:avLst>
              <a:gd fmla="val 7935" name="adj"/>
            </a:avLst>
          </a:prstGeom>
          <a:gradFill>
            <a:gsLst>
              <a:gs pos="0">
                <a:srgbClr val="8FE2FF"/>
              </a:gs>
              <a:gs pos="50000">
                <a:srgbClr val="BBEBFF"/>
              </a:gs>
              <a:gs pos="100000">
                <a:srgbClr val="DDF4FF"/>
              </a:gs>
            </a:gsLst>
            <a:lin ang="5400012" scaled="0"/>
          </a:gradFill>
          <a:ln>
            <a:noFill/>
          </a:ln>
        </p:spPr>
        <p:txBody>
          <a:bodyPr anchorCtr="0" anchor="ctr" bIns="75150" lIns="75150" spcFirstLastPara="1" rIns="75150" wrap="square" tIns="75150">
            <a:noAutofit/>
          </a:bodyPr>
          <a:lstStyle/>
          <a:p>
            <a:pPr indent="0" lvl="0" marL="0" marR="0" rtl="0" algn="ctr">
              <a:lnSpc>
                <a:spcPct val="100000"/>
              </a:lnSpc>
              <a:spcBef>
                <a:spcPts val="0"/>
              </a:spcBef>
              <a:spcAft>
                <a:spcPts val="0"/>
              </a:spcAft>
              <a:buClr>
                <a:srgbClr val="000000"/>
              </a:buClr>
              <a:buSzPts val="1151"/>
              <a:buFont typeface="Arial"/>
              <a:buNone/>
            </a:pPr>
            <a:r>
              <a:t/>
            </a:r>
            <a:endParaRPr b="0" i="0" sz="1151" u="none" cap="none" strike="noStrike">
              <a:solidFill>
                <a:srgbClr val="FFFFFF"/>
              </a:solidFill>
              <a:latin typeface="Poppins"/>
              <a:ea typeface="Poppins"/>
              <a:cs typeface="Poppins"/>
              <a:sym typeface="Poppins"/>
            </a:endParaRPr>
          </a:p>
        </p:txBody>
      </p:sp>
      <p:sp>
        <p:nvSpPr>
          <p:cNvPr id="744" name="Google Shape;744;p93"/>
          <p:cNvSpPr txBox="1"/>
          <p:nvPr/>
        </p:nvSpPr>
        <p:spPr>
          <a:xfrm>
            <a:off x="2755209" y="3587162"/>
            <a:ext cx="1617300" cy="451200"/>
          </a:xfrm>
          <a:prstGeom prst="rect">
            <a:avLst/>
          </a:prstGeom>
          <a:noFill/>
          <a:ln>
            <a:noFill/>
          </a:ln>
        </p:spPr>
        <p:txBody>
          <a:bodyPr anchorCtr="0" anchor="t" bIns="75150" lIns="75150" spcFirstLastPara="1" rIns="75150" wrap="square" tIns="75150">
            <a:spAutoFit/>
          </a:bodyPr>
          <a:lstStyle/>
          <a:p>
            <a:pPr indent="0" lvl="0" marL="0" marR="0" rtl="0" algn="r">
              <a:lnSpc>
                <a:spcPct val="115000"/>
              </a:lnSpc>
              <a:spcBef>
                <a:spcPts val="0"/>
              </a:spcBef>
              <a:spcAft>
                <a:spcPts val="0"/>
              </a:spcAft>
              <a:buClr>
                <a:srgbClr val="000000"/>
              </a:buClr>
              <a:buSzPts val="904"/>
              <a:buFont typeface="Arial"/>
              <a:buNone/>
            </a:pPr>
            <a:r>
              <a:rPr lang="en" sz="904" u="sng">
                <a:solidFill>
                  <a:schemeClr val="dk1"/>
                </a:solidFill>
                <a:latin typeface="Poppins Medium"/>
                <a:ea typeface="Poppins Medium"/>
                <a:cs typeface="Poppins Medium"/>
                <a:sym typeface="Poppins Medium"/>
                <a:hlinkClick r:id="rId10">
                  <a:extLst>
                    <a:ext uri="{A12FA001-AC4F-418D-AE19-62706E023703}">
                      <ahyp:hlinkClr val="tx"/>
                    </a:ext>
                  </a:extLst>
                </a:hlinkClick>
              </a:rPr>
              <a:t>Treasury: Payment Stablecoin Issuance</a:t>
            </a:r>
            <a:endParaRPr b="0" i="0" sz="904" u="none" cap="none" strike="noStrike">
              <a:solidFill>
                <a:schemeClr val="dk1"/>
              </a:solidFill>
              <a:latin typeface="Poppins Medium"/>
              <a:ea typeface="Poppins Medium"/>
              <a:cs typeface="Poppins Medium"/>
              <a:sym typeface="Poppins Medium"/>
            </a:endParaRPr>
          </a:p>
        </p:txBody>
      </p:sp>
      <p:sp>
        <p:nvSpPr>
          <p:cNvPr id="745" name="Google Shape;745;p93"/>
          <p:cNvSpPr txBox="1"/>
          <p:nvPr/>
        </p:nvSpPr>
        <p:spPr>
          <a:xfrm>
            <a:off x="4771500" y="3658940"/>
            <a:ext cx="1717500" cy="303600"/>
          </a:xfrm>
          <a:prstGeom prst="rect">
            <a:avLst/>
          </a:prstGeom>
          <a:noFill/>
          <a:ln>
            <a:noFill/>
          </a:ln>
        </p:spPr>
        <p:txBody>
          <a:bodyPr anchorCtr="0" anchor="t" bIns="75150" lIns="75150" spcFirstLastPara="1" rIns="75150" wrap="square" tIns="75150">
            <a:spAutoFit/>
          </a:bodyPr>
          <a:lstStyle/>
          <a:p>
            <a:pPr indent="0" lvl="0" marL="0" marR="0" rtl="0" algn="l">
              <a:lnSpc>
                <a:spcPct val="115000"/>
              </a:lnSpc>
              <a:spcBef>
                <a:spcPts val="0"/>
              </a:spcBef>
              <a:spcAft>
                <a:spcPts val="0"/>
              </a:spcAft>
              <a:buClr>
                <a:srgbClr val="000000"/>
              </a:buClr>
              <a:buSzPts val="986"/>
              <a:buFont typeface="Arial"/>
              <a:buNone/>
            </a:pPr>
            <a:r>
              <a:rPr lang="en" sz="986">
                <a:solidFill>
                  <a:srgbClr val="071C4D"/>
                </a:solidFill>
                <a:latin typeface="Poppins SemiBold"/>
                <a:ea typeface="Poppins SemiBold"/>
                <a:cs typeface="Poppins SemiBold"/>
                <a:sym typeface="Poppins SemiBold"/>
              </a:rPr>
              <a:t>10/19/2026</a:t>
            </a:r>
            <a:endParaRPr b="0" i="0" sz="986" u="none" cap="none" strike="noStrike">
              <a:solidFill>
                <a:srgbClr val="071C4D"/>
              </a:solidFill>
              <a:latin typeface="Poppins SemiBold"/>
              <a:ea typeface="Poppins SemiBold"/>
              <a:cs typeface="Poppins SemiBold"/>
              <a:sym typeface="Poppins SemiBold"/>
            </a:endParaRPr>
          </a:p>
        </p:txBody>
      </p:sp>
      <p:cxnSp>
        <p:nvCxnSpPr>
          <p:cNvPr id="746" name="Google Shape;746;p93"/>
          <p:cNvCxnSpPr/>
          <p:nvPr/>
        </p:nvCxnSpPr>
        <p:spPr>
          <a:xfrm flipH="1">
            <a:off x="4566172" y="1634779"/>
            <a:ext cx="11700" cy="2406300"/>
          </a:xfrm>
          <a:prstGeom prst="straightConnector1">
            <a:avLst/>
          </a:prstGeom>
          <a:noFill/>
          <a:ln cap="flat" cmpd="sng" w="7825">
            <a:solidFill>
              <a:srgbClr val="CBD2DC"/>
            </a:solidFill>
            <a:prstDash val="solid"/>
            <a:round/>
            <a:headEnd len="sm" w="sm" type="none"/>
            <a:tailEnd len="sm" w="sm" type="none"/>
          </a:ln>
        </p:spPr>
      </p:cxnSp>
      <p:sp>
        <p:nvSpPr>
          <p:cNvPr id="747" name="Google Shape;747;p93"/>
          <p:cNvSpPr txBox="1"/>
          <p:nvPr/>
        </p:nvSpPr>
        <p:spPr>
          <a:xfrm>
            <a:off x="4745925" y="1706667"/>
            <a:ext cx="1557000" cy="318900"/>
          </a:xfrm>
          <a:prstGeom prst="rect">
            <a:avLst/>
          </a:prstGeom>
          <a:noFill/>
          <a:ln>
            <a:noFill/>
          </a:ln>
        </p:spPr>
        <p:txBody>
          <a:bodyPr anchorCtr="0" anchor="t" bIns="75150" lIns="75150" spcFirstLastPara="1" rIns="75150" wrap="square" tIns="75150">
            <a:spAutoFit/>
          </a:bodyPr>
          <a:lstStyle/>
          <a:p>
            <a:pPr indent="0" lvl="0" marL="0" marR="0" rtl="0" algn="l">
              <a:lnSpc>
                <a:spcPct val="115000"/>
              </a:lnSpc>
              <a:spcBef>
                <a:spcPts val="0"/>
              </a:spcBef>
              <a:spcAft>
                <a:spcPts val="0"/>
              </a:spcAft>
              <a:buClr>
                <a:srgbClr val="000000"/>
              </a:buClr>
              <a:buSzPts val="986"/>
              <a:buFont typeface="Arial"/>
              <a:buNone/>
            </a:pPr>
            <a:r>
              <a:rPr b="1" lang="en" sz="1086">
                <a:solidFill>
                  <a:srgbClr val="071C4D"/>
                </a:solidFill>
                <a:latin typeface="Poppins"/>
                <a:ea typeface="Poppins"/>
                <a:cs typeface="Poppins"/>
                <a:sym typeface="Poppins"/>
              </a:rPr>
              <a:t>Comments Due</a:t>
            </a:r>
            <a:endParaRPr b="1" i="0" sz="1086" u="none" cap="none" strike="noStrike">
              <a:solidFill>
                <a:srgbClr val="071C4D"/>
              </a:solidFill>
              <a:latin typeface="Poppins"/>
              <a:ea typeface="Poppins"/>
              <a:cs typeface="Poppins"/>
              <a:sym typeface="Poppins"/>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1" name="Shape 751"/>
        <p:cNvGrpSpPr/>
        <p:nvPr/>
      </p:nvGrpSpPr>
      <p:grpSpPr>
        <a:xfrm>
          <a:off x="0" y="0"/>
          <a:ext cx="0" cy="0"/>
          <a:chOff x="0" y="0"/>
          <a:chExt cx="0" cy="0"/>
        </a:xfrm>
      </p:grpSpPr>
      <p:sp>
        <p:nvSpPr>
          <p:cNvPr id="752" name="Google Shape;752;p94"/>
          <p:cNvSpPr txBox="1"/>
          <p:nvPr>
            <p:ph type="title"/>
          </p:nvPr>
        </p:nvSpPr>
        <p:spPr>
          <a:xfrm>
            <a:off x="623888" y="1282304"/>
            <a:ext cx="7886700" cy="1655100"/>
          </a:xfrm>
          <a:prstGeom prst="rect">
            <a:avLst/>
          </a:prstGeom>
          <a:noFill/>
          <a:ln>
            <a:noFill/>
          </a:ln>
        </p:spPr>
        <p:txBody>
          <a:bodyPr anchorCtr="0" anchor="b" bIns="34275" lIns="68575" spcFirstLastPara="1" rIns="68575" wrap="square" tIns="34275">
            <a:normAutofit/>
          </a:bodyPr>
          <a:lstStyle/>
          <a:p>
            <a:pPr indent="0" lvl="0" marL="0" rtl="0" algn="l">
              <a:lnSpc>
                <a:spcPct val="90000"/>
              </a:lnSpc>
              <a:spcBef>
                <a:spcPts val="0"/>
              </a:spcBef>
              <a:spcAft>
                <a:spcPts val="0"/>
              </a:spcAft>
              <a:buClr>
                <a:schemeClr val="lt1"/>
              </a:buClr>
              <a:buSzPts val="4500"/>
              <a:buFont typeface="Poppins SemiBold"/>
              <a:buNone/>
            </a:pPr>
            <a:r>
              <a:rPr lang="en"/>
              <a:t>Compliance</a:t>
            </a:r>
            <a:endParaRPr/>
          </a:p>
          <a:p>
            <a:pPr indent="0" lvl="0" marL="0" rtl="0" algn="l">
              <a:lnSpc>
                <a:spcPct val="90000"/>
              </a:lnSpc>
              <a:spcBef>
                <a:spcPts val="0"/>
              </a:spcBef>
              <a:spcAft>
                <a:spcPts val="0"/>
              </a:spcAft>
              <a:buClr>
                <a:schemeClr val="lt1"/>
              </a:buClr>
              <a:buSzPts val="4500"/>
              <a:buFont typeface="Poppins SemiBold"/>
              <a:buNone/>
            </a:pPr>
            <a:r>
              <a:rPr lang="en"/>
              <a:t>Calendar</a:t>
            </a:r>
            <a:endParaRPr/>
          </a:p>
        </p:txBody>
      </p:sp>
      <p:sp>
        <p:nvSpPr>
          <p:cNvPr id="753" name="Google Shape;753;p94"/>
          <p:cNvSpPr txBox="1"/>
          <p:nvPr>
            <p:ph idx="1" type="body"/>
          </p:nvPr>
        </p:nvSpPr>
        <p:spPr>
          <a:xfrm>
            <a:off x="422921" y="3202872"/>
            <a:ext cx="7886700" cy="1125000"/>
          </a:xfrm>
          <a:prstGeom prst="rect">
            <a:avLst/>
          </a:prstGeom>
          <a:noFill/>
          <a:ln>
            <a:noFill/>
          </a:ln>
        </p:spPr>
        <p:txBody>
          <a:bodyPr anchorCtr="0" anchor="t" bIns="34275" lIns="68575" spcFirstLastPara="1" rIns="68575" wrap="square" tIns="34275">
            <a:normAutofit fontScale="92500"/>
          </a:bodyPr>
          <a:lstStyle/>
          <a:p>
            <a:pPr indent="0" lvl="0" marL="228600" rtl="0" algn="l">
              <a:lnSpc>
                <a:spcPct val="114000"/>
              </a:lnSpc>
              <a:spcBef>
                <a:spcPts val="800"/>
              </a:spcBef>
              <a:spcAft>
                <a:spcPts val="0"/>
              </a:spcAft>
              <a:buSzPct val="100000"/>
              <a:buNone/>
            </a:pPr>
            <a:r>
              <a:rPr lang="en"/>
              <a:t>See the Support Center for the complete </a:t>
            </a:r>
            <a:r>
              <a:rPr lang="en" u="sng">
                <a:solidFill>
                  <a:schemeClr val="accent1"/>
                </a:solidFill>
                <a:hlinkClick r:id="rId3">
                  <a:extLst>
                    <a:ext uri="{A12FA001-AC4F-418D-AE19-62706E023703}">
                      <ahyp:hlinkClr val="tx"/>
                    </a:ext>
                  </a:extLst>
                </a:hlinkClick>
              </a:rPr>
              <a:t>calendar</a:t>
            </a:r>
            <a:r>
              <a:rPr lang="en"/>
              <a:t>, updated weekly.</a:t>
            </a:r>
            <a:endParaRPr/>
          </a:p>
          <a:p>
            <a:pPr indent="0" lvl="0" marL="228600" rtl="0" algn="l">
              <a:lnSpc>
                <a:spcPct val="114000"/>
              </a:lnSpc>
              <a:spcBef>
                <a:spcPts val="800"/>
              </a:spcBef>
              <a:spcAft>
                <a:spcPts val="0"/>
              </a:spcAft>
              <a:buSzPct val="100000"/>
              <a:buNone/>
            </a:pPr>
            <a:r>
              <a:rPr lang="en"/>
              <a:t>Want to receive notifications when the calendar is updated? Simply navigate to the article and select the “Follow” button.</a:t>
            </a:r>
            <a:endParaRPr/>
          </a:p>
        </p:txBody>
      </p:sp>
      <p:pic>
        <p:nvPicPr>
          <p:cNvPr id="754" name="Google Shape;754;p94" title="Mitratech_Continuity_Logo_White.png"/>
          <p:cNvPicPr preferRelativeResize="0"/>
          <p:nvPr/>
        </p:nvPicPr>
        <p:blipFill rotWithShape="1">
          <a:blip r:embed="rId4">
            <a:alphaModFix/>
          </a:blip>
          <a:srcRect b="0" l="0" r="0" t="0"/>
          <a:stretch/>
        </p:blipFill>
        <p:spPr>
          <a:xfrm>
            <a:off x="7201400" y="4574511"/>
            <a:ext cx="1366574" cy="176825"/>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8" name="Shape 758"/>
        <p:cNvGrpSpPr/>
        <p:nvPr/>
      </p:nvGrpSpPr>
      <p:grpSpPr>
        <a:xfrm>
          <a:off x="0" y="0"/>
          <a:ext cx="0" cy="0"/>
          <a:chOff x="0" y="0"/>
          <a:chExt cx="0" cy="0"/>
        </a:xfrm>
      </p:grpSpPr>
      <p:sp>
        <p:nvSpPr>
          <p:cNvPr id="759" name="Google Shape;759;p95"/>
          <p:cNvSpPr txBox="1"/>
          <p:nvPr>
            <p:ph idx="4294967295" type="title"/>
          </p:nvPr>
        </p:nvSpPr>
        <p:spPr>
          <a:xfrm>
            <a:off x="408493" y="1072623"/>
            <a:ext cx="8284500" cy="4935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Poppins SemiBold"/>
              <a:buNone/>
            </a:pPr>
            <a:r>
              <a:rPr lang="en">
                <a:solidFill>
                  <a:schemeClr val="lt1"/>
                </a:solidFill>
              </a:rPr>
              <a:t>Important Dates - 8/2026</a:t>
            </a:r>
            <a:endParaRPr>
              <a:solidFill>
                <a:schemeClr val="lt1"/>
              </a:solidFill>
            </a:endParaRPr>
          </a:p>
        </p:txBody>
      </p:sp>
      <p:sp>
        <p:nvSpPr>
          <p:cNvPr id="760" name="Google Shape;760;p95"/>
          <p:cNvSpPr txBox="1"/>
          <p:nvPr>
            <p:ph idx="4294967295" type="body"/>
          </p:nvPr>
        </p:nvSpPr>
        <p:spPr>
          <a:xfrm>
            <a:off x="408500" y="1566125"/>
            <a:ext cx="8284500" cy="493500"/>
          </a:xfrm>
          <a:prstGeom prst="rect">
            <a:avLst/>
          </a:prstGeom>
          <a:noFill/>
          <a:ln>
            <a:noFill/>
          </a:ln>
        </p:spPr>
        <p:txBody>
          <a:bodyPr anchorCtr="0" anchor="t" bIns="34275" lIns="68575" spcFirstLastPara="1" rIns="68575" wrap="square" tIns="34275">
            <a:normAutofit/>
          </a:bodyPr>
          <a:lstStyle/>
          <a:p>
            <a:pPr indent="0" lvl="0" marL="0" rtl="0" algn="l">
              <a:lnSpc>
                <a:spcPct val="113999"/>
              </a:lnSpc>
              <a:spcBef>
                <a:spcPts val="0"/>
              </a:spcBef>
              <a:spcAft>
                <a:spcPts val="0"/>
              </a:spcAft>
              <a:buClr>
                <a:srgbClr val="000000"/>
              </a:buClr>
              <a:buSzPts val="1400"/>
              <a:buFont typeface="Arial"/>
              <a:buNone/>
            </a:pPr>
            <a:r>
              <a:rPr lang="en" sz="1400">
                <a:solidFill>
                  <a:schemeClr val="lt1"/>
                </a:solidFill>
              </a:rPr>
              <a:t>The following Final Rules became effective in August 2026. </a:t>
            </a:r>
            <a:endParaRPr b="1" sz="1800">
              <a:solidFill>
                <a:schemeClr val="lt1"/>
              </a:solidFill>
            </a:endParaRPr>
          </a:p>
        </p:txBody>
      </p:sp>
      <p:pic>
        <p:nvPicPr>
          <p:cNvPr id="761" name="Google Shape;761;p95" title="Mitratech_Continuity_Logo_White.png"/>
          <p:cNvPicPr preferRelativeResize="0"/>
          <p:nvPr/>
        </p:nvPicPr>
        <p:blipFill rotWithShape="1">
          <a:blip r:embed="rId3">
            <a:alphaModFix/>
          </a:blip>
          <a:srcRect b="0" l="0" r="0" t="0"/>
          <a:stretch/>
        </p:blipFill>
        <p:spPr>
          <a:xfrm>
            <a:off x="7201400" y="4574511"/>
            <a:ext cx="1366574" cy="176825"/>
          </a:xfrm>
          <a:prstGeom prst="rect">
            <a:avLst/>
          </a:prstGeom>
          <a:noFill/>
          <a:ln>
            <a:noFill/>
          </a:ln>
        </p:spPr>
      </p:pic>
      <p:sp>
        <p:nvSpPr>
          <p:cNvPr id="762" name="Google Shape;762;p95"/>
          <p:cNvSpPr/>
          <p:nvPr/>
        </p:nvSpPr>
        <p:spPr>
          <a:xfrm>
            <a:off x="2755209" y="2253625"/>
            <a:ext cx="3672600" cy="453900"/>
          </a:xfrm>
          <a:prstGeom prst="roundRect">
            <a:avLst>
              <a:gd fmla="val 7935" name="adj"/>
            </a:avLst>
          </a:prstGeom>
          <a:gradFill>
            <a:gsLst>
              <a:gs pos="0">
                <a:srgbClr val="8FE2FF"/>
              </a:gs>
              <a:gs pos="50000">
                <a:srgbClr val="BBEBFF"/>
              </a:gs>
              <a:gs pos="100000">
                <a:srgbClr val="DDF4FF"/>
              </a:gs>
            </a:gsLst>
            <a:lin ang="5400012" scaled="0"/>
          </a:gradFill>
          <a:ln>
            <a:noFill/>
          </a:ln>
        </p:spPr>
        <p:txBody>
          <a:bodyPr anchorCtr="0" anchor="ctr" bIns="75150" lIns="75150" spcFirstLastPara="1" rIns="75150" wrap="square" tIns="75150">
            <a:noAutofit/>
          </a:bodyPr>
          <a:lstStyle/>
          <a:p>
            <a:pPr indent="0" lvl="0" marL="0" marR="0" rtl="0" algn="ctr">
              <a:lnSpc>
                <a:spcPct val="100000"/>
              </a:lnSpc>
              <a:spcBef>
                <a:spcPts val="0"/>
              </a:spcBef>
              <a:spcAft>
                <a:spcPts val="0"/>
              </a:spcAft>
              <a:buClr>
                <a:srgbClr val="000000"/>
              </a:buClr>
              <a:buSzPts val="1151"/>
              <a:buFont typeface="Arial"/>
              <a:buNone/>
            </a:pPr>
            <a:r>
              <a:t/>
            </a:r>
            <a:endParaRPr b="0" i="0" sz="1151" u="none" cap="none" strike="noStrike">
              <a:solidFill>
                <a:srgbClr val="FFFFFF"/>
              </a:solidFill>
              <a:latin typeface="Poppins"/>
              <a:ea typeface="Poppins"/>
              <a:cs typeface="Poppins"/>
              <a:sym typeface="Poppins"/>
            </a:endParaRPr>
          </a:p>
        </p:txBody>
      </p:sp>
      <p:sp>
        <p:nvSpPr>
          <p:cNvPr id="763" name="Google Shape;763;p95"/>
          <p:cNvSpPr txBox="1"/>
          <p:nvPr/>
        </p:nvSpPr>
        <p:spPr>
          <a:xfrm>
            <a:off x="2654998" y="2339803"/>
            <a:ext cx="1717500" cy="313500"/>
          </a:xfrm>
          <a:prstGeom prst="rect">
            <a:avLst/>
          </a:prstGeom>
          <a:noFill/>
          <a:ln>
            <a:noFill/>
          </a:ln>
        </p:spPr>
        <p:txBody>
          <a:bodyPr anchorCtr="0" anchor="t" bIns="75150" lIns="75150" spcFirstLastPara="1" rIns="75150" wrap="square" tIns="75150">
            <a:spAutoFit/>
          </a:bodyPr>
          <a:lstStyle/>
          <a:p>
            <a:pPr indent="0" lvl="0" marL="0" marR="0" rtl="0" algn="r">
              <a:lnSpc>
                <a:spcPct val="115000"/>
              </a:lnSpc>
              <a:spcBef>
                <a:spcPts val="0"/>
              </a:spcBef>
              <a:spcAft>
                <a:spcPts val="0"/>
              </a:spcAft>
              <a:buClr>
                <a:srgbClr val="000000"/>
              </a:buClr>
              <a:buSzPts val="904"/>
              <a:buFont typeface="Arial"/>
              <a:buNone/>
            </a:pPr>
            <a:r>
              <a:rPr b="1" lang="en" sz="1050">
                <a:solidFill>
                  <a:srgbClr val="071C4D"/>
                </a:solidFill>
                <a:latin typeface="Poppins"/>
                <a:ea typeface="Poppins"/>
                <a:cs typeface="Poppins"/>
                <a:sym typeface="Poppins"/>
              </a:rPr>
              <a:t>Final Rule</a:t>
            </a:r>
            <a:endParaRPr b="1" i="0" sz="1050" u="none" cap="none" strike="noStrike">
              <a:solidFill>
                <a:srgbClr val="071C4D"/>
              </a:solidFill>
              <a:latin typeface="Poppins"/>
              <a:ea typeface="Poppins"/>
              <a:cs typeface="Poppins"/>
              <a:sym typeface="Poppins"/>
            </a:endParaRPr>
          </a:p>
        </p:txBody>
      </p:sp>
      <p:sp>
        <p:nvSpPr>
          <p:cNvPr id="764" name="Google Shape;764;p95"/>
          <p:cNvSpPr txBox="1"/>
          <p:nvPr/>
        </p:nvSpPr>
        <p:spPr>
          <a:xfrm>
            <a:off x="4771500" y="2325392"/>
            <a:ext cx="1557000" cy="318900"/>
          </a:xfrm>
          <a:prstGeom prst="rect">
            <a:avLst/>
          </a:prstGeom>
          <a:noFill/>
          <a:ln>
            <a:noFill/>
          </a:ln>
        </p:spPr>
        <p:txBody>
          <a:bodyPr anchorCtr="0" anchor="t" bIns="75150" lIns="75150" spcFirstLastPara="1" rIns="75150" wrap="square" tIns="75150">
            <a:spAutoFit/>
          </a:bodyPr>
          <a:lstStyle/>
          <a:p>
            <a:pPr indent="0" lvl="0" marL="0" marR="0" rtl="0" algn="l">
              <a:lnSpc>
                <a:spcPct val="115000"/>
              </a:lnSpc>
              <a:spcBef>
                <a:spcPts val="0"/>
              </a:spcBef>
              <a:spcAft>
                <a:spcPts val="0"/>
              </a:spcAft>
              <a:buClr>
                <a:srgbClr val="000000"/>
              </a:buClr>
              <a:buSzPts val="986"/>
              <a:buFont typeface="Arial"/>
              <a:buNone/>
            </a:pPr>
            <a:r>
              <a:rPr b="1" lang="en" sz="1086">
                <a:solidFill>
                  <a:srgbClr val="071C4D"/>
                </a:solidFill>
                <a:latin typeface="Poppins"/>
                <a:ea typeface="Poppins"/>
                <a:cs typeface="Poppins"/>
                <a:sym typeface="Poppins"/>
              </a:rPr>
              <a:t>Effective Date</a:t>
            </a:r>
            <a:endParaRPr b="1" i="0" sz="1086" u="none" cap="none" strike="noStrike">
              <a:solidFill>
                <a:srgbClr val="071C4D"/>
              </a:solidFill>
              <a:latin typeface="Poppins"/>
              <a:ea typeface="Poppins"/>
              <a:cs typeface="Poppins"/>
              <a:sym typeface="Poppins"/>
            </a:endParaRPr>
          </a:p>
        </p:txBody>
      </p:sp>
      <p:sp>
        <p:nvSpPr>
          <p:cNvPr id="765" name="Google Shape;765;p95"/>
          <p:cNvSpPr txBox="1"/>
          <p:nvPr/>
        </p:nvSpPr>
        <p:spPr>
          <a:xfrm>
            <a:off x="2755209" y="2747442"/>
            <a:ext cx="1617300" cy="451200"/>
          </a:xfrm>
          <a:prstGeom prst="rect">
            <a:avLst/>
          </a:prstGeom>
          <a:noFill/>
          <a:ln>
            <a:noFill/>
          </a:ln>
        </p:spPr>
        <p:txBody>
          <a:bodyPr anchorCtr="0" anchor="t" bIns="75150" lIns="75150" spcFirstLastPara="1" rIns="75150" wrap="square" tIns="75150">
            <a:spAutoFit/>
          </a:bodyPr>
          <a:lstStyle/>
          <a:p>
            <a:pPr indent="0" lvl="0" marL="0" marR="0" rtl="0" algn="r">
              <a:lnSpc>
                <a:spcPct val="115000"/>
              </a:lnSpc>
              <a:spcBef>
                <a:spcPts val="0"/>
              </a:spcBef>
              <a:spcAft>
                <a:spcPts val="0"/>
              </a:spcAft>
              <a:buClr>
                <a:srgbClr val="000000"/>
              </a:buClr>
              <a:buSzPts val="904"/>
              <a:buFont typeface="Arial"/>
              <a:buNone/>
            </a:pPr>
            <a:r>
              <a:rPr lang="en" sz="904" u="sng">
                <a:solidFill>
                  <a:schemeClr val="accent1"/>
                </a:solidFill>
                <a:latin typeface="Poppins Medium"/>
                <a:ea typeface="Poppins Medium"/>
                <a:cs typeface="Poppins Medium"/>
                <a:sym typeface="Poppins Medium"/>
                <a:hlinkClick r:id="rId4">
                  <a:extLst>
                    <a:ext uri="{A12FA001-AC4F-418D-AE19-62706E023703}">
                      <ahyp:hlinkClr val="tx"/>
                    </a:ext>
                  </a:extLst>
                </a:hlinkClick>
              </a:rPr>
              <a:t>FinCEN: BOI Reporting Requirements</a:t>
            </a:r>
            <a:endParaRPr b="0" i="0" sz="904" u="none" cap="none" strike="noStrike">
              <a:solidFill>
                <a:schemeClr val="accent1"/>
              </a:solidFill>
              <a:latin typeface="Poppins Medium"/>
              <a:ea typeface="Poppins Medium"/>
              <a:cs typeface="Poppins Medium"/>
              <a:sym typeface="Poppins Medium"/>
            </a:endParaRPr>
          </a:p>
        </p:txBody>
      </p:sp>
      <p:sp>
        <p:nvSpPr>
          <p:cNvPr id="766" name="Google Shape;766;p95"/>
          <p:cNvSpPr txBox="1"/>
          <p:nvPr/>
        </p:nvSpPr>
        <p:spPr>
          <a:xfrm>
            <a:off x="4771500" y="2831144"/>
            <a:ext cx="1717500" cy="303600"/>
          </a:xfrm>
          <a:prstGeom prst="rect">
            <a:avLst/>
          </a:prstGeom>
          <a:noFill/>
          <a:ln>
            <a:noFill/>
          </a:ln>
        </p:spPr>
        <p:txBody>
          <a:bodyPr anchorCtr="0" anchor="t" bIns="75150" lIns="75150" spcFirstLastPara="1" rIns="75150" wrap="square" tIns="75150">
            <a:spAutoFit/>
          </a:bodyPr>
          <a:lstStyle/>
          <a:p>
            <a:pPr indent="0" lvl="0" marL="0" marR="0" rtl="0" algn="l">
              <a:lnSpc>
                <a:spcPct val="115000"/>
              </a:lnSpc>
              <a:spcBef>
                <a:spcPts val="0"/>
              </a:spcBef>
              <a:spcAft>
                <a:spcPts val="0"/>
              </a:spcAft>
              <a:buClr>
                <a:srgbClr val="000000"/>
              </a:buClr>
              <a:buSzPts val="986"/>
              <a:buFont typeface="Arial"/>
              <a:buNone/>
            </a:pPr>
            <a:r>
              <a:rPr lang="en" sz="986">
                <a:solidFill>
                  <a:srgbClr val="FFFFFF"/>
                </a:solidFill>
                <a:latin typeface="Poppins SemiBold"/>
                <a:ea typeface="Poppins SemiBold"/>
                <a:cs typeface="Poppins SemiBold"/>
                <a:sym typeface="Poppins SemiBold"/>
              </a:rPr>
              <a:t>8/14/2026</a:t>
            </a:r>
            <a:endParaRPr b="0" i="0" sz="986" u="none" cap="none" strike="noStrike">
              <a:solidFill>
                <a:srgbClr val="FFFFFF"/>
              </a:solidFill>
              <a:latin typeface="Poppins SemiBold"/>
              <a:ea typeface="Poppins SemiBold"/>
              <a:cs typeface="Poppins SemiBold"/>
              <a:sym typeface="Poppins SemiBold"/>
            </a:endParaRPr>
          </a:p>
        </p:txBody>
      </p:sp>
      <p:sp>
        <p:nvSpPr>
          <p:cNvPr id="767" name="Google Shape;767;p95"/>
          <p:cNvSpPr/>
          <p:nvPr/>
        </p:nvSpPr>
        <p:spPr>
          <a:xfrm>
            <a:off x="2755209" y="3238565"/>
            <a:ext cx="3672600" cy="453900"/>
          </a:xfrm>
          <a:prstGeom prst="roundRect">
            <a:avLst>
              <a:gd fmla="val 7935" name="adj"/>
            </a:avLst>
          </a:prstGeom>
          <a:gradFill>
            <a:gsLst>
              <a:gs pos="0">
                <a:srgbClr val="8FE2FF"/>
              </a:gs>
              <a:gs pos="50000">
                <a:srgbClr val="BBEBFF"/>
              </a:gs>
              <a:gs pos="100000">
                <a:srgbClr val="DDF4FF"/>
              </a:gs>
            </a:gsLst>
            <a:lin ang="5400012" scaled="0"/>
          </a:gradFill>
          <a:ln>
            <a:noFill/>
          </a:ln>
        </p:spPr>
        <p:txBody>
          <a:bodyPr anchorCtr="0" anchor="ctr" bIns="75150" lIns="75150" spcFirstLastPara="1" rIns="75150" wrap="square" tIns="75150">
            <a:noAutofit/>
          </a:bodyPr>
          <a:lstStyle/>
          <a:p>
            <a:pPr indent="0" lvl="0" marL="0" marR="0" rtl="0" algn="ctr">
              <a:lnSpc>
                <a:spcPct val="100000"/>
              </a:lnSpc>
              <a:spcBef>
                <a:spcPts val="0"/>
              </a:spcBef>
              <a:spcAft>
                <a:spcPts val="0"/>
              </a:spcAft>
              <a:buClr>
                <a:srgbClr val="000000"/>
              </a:buClr>
              <a:buSzPts val="1151"/>
              <a:buFont typeface="Arial"/>
              <a:buNone/>
            </a:pPr>
            <a:r>
              <a:t/>
            </a:r>
            <a:endParaRPr b="0" i="0" sz="1151" u="none" cap="none" strike="noStrike">
              <a:solidFill>
                <a:srgbClr val="FFFFFF"/>
              </a:solidFill>
              <a:latin typeface="Poppins"/>
              <a:ea typeface="Poppins"/>
              <a:cs typeface="Poppins"/>
              <a:sym typeface="Poppins"/>
            </a:endParaRPr>
          </a:p>
        </p:txBody>
      </p:sp>
      <p:sp>
        <p:nvSpPr>
          <p:cNvPr id="768" name="Google Shape;768;p95"/>
          <p:cNvSpPr txBox="1"/>
          <p:nvPr/>
        </p:nvSpPr>
        <p:spPr>
          <a:xfrm>
            <a:off x="2755209" y="3159979"/>
            <a:ext cx="1617300" cy="611100"/>
          </a:xfrm>
          <a:prstGeom prst="rect">
            <a:avLst/>
          </a:prstGeom>
          <a:noFill/>
          <a:ln>
            <a:noFill/>
          </a:ln>
        </p:spPr>
        <p:txBody>
          <a:bodyPr anchorCtr="0" anchor="t" bIns="75150" lIns="75150" spcFirstLastPara="1" rIns="75150" wrap="square" tIns="75150">
            <a:spAutoFit/>
          </a:bodyPr>
          <a:lstStyle/>
          <a:p>
            <a:pPr indent="0" lvl="0" marL="0" marR="0" rtl="0" algn="r">
              <a:lnSpc>
                <a:spcPct val="115000"/>
              </a:lnSpc>
              <a:spcBef>
                <a:spcPts val="0"/>
              </a:spcBef>
              <a:spcAft>
                <a:spcPts val="0"/>
              </a:spcAft>
              <a:buClr>
                <a:srgbClr val="000000"/>
              </a:buClr>
              <a:buSzPts val="904"/>
              <a:buFont typeface="Arial"/>
              <a:buNone/>
            </a:pPr>
            <a:r>
              <a:rPr lang="en" sz="904" u="sng">
                <a:solidFill>
                  <a:schemeClr val="dk1"/>
                </a:solidFill>
                <a:latin typeface="Poppins Medium"/>
                <a:ea typeface="Poppins Medium"/>
                <a:cs typeface="Poppins Medium"/>
                <a:sym typeface="Poppins Medium"/>
                <a:hlinkClick r:id="rId5">
                  <a:extLst>
                    <a:ext uri="{A12FA001-AC4F-418D-AE19-62706E023703}">
                      <ahyp:hlinkClr val="tx"/>
                    </a:ext>
                  </a:extLst>
                </a:hlinkClick>
              </a:rPr>
              <a:t>FCA: Loan Performance Categories and </a:t>
            </a:r>
            <a:endParaRPr sz="904">
              <a:solidFill>
                <a:schemeClr val="dk1"/>
              </a:solidFill>
              <a:latin typeface="Poppins Medium"/>
              <a:ea typeface="Poppins Medium"/>
              <a:cs typeface="Poppins Medium"/>
              <a:sym typeface="Poppins Medium"/>
            </a:endParaRPr>
          </a:p>
          <a:p>
            <a:pPr indent="0" lvl="0" marL="0" marR="0" rtl="0" algn="r">
              <a:lnSpc>
                <a:spcPct val="115000"/>
              </a:lnSpc>
              <a:spcBef>
                <a:spcPts val="0"/>
              </a:spcBef>
              <a:spcAft>
                <a:spcPts val="0"/>
              </a:spcAft>
              <a:buClr>
                <a:srgbClr val="000000"/>
              </a:buClr>
              <a:buSzPts val="904"/>
              <a:buFont typeface="Arial"/>
              <a:buNone/>
            </a:pPr>
            <a:r>
              <a:rPr lang="en" sz="904" u="sng">
                <a:solidFill>
                  <a:schemeClr val="dk1"/>
                </a:solidFill>
                <a:latin typeface="Poppins Medium"/>
                <a:ea typeface="Poppins Medium"/>
                <a:cs typeface="Poppins Medium"/>
                <a:sym typeface="Poppins Medium"/>
                <a:hlinkClick r:id="rId6">
                  <a:extLst>
                    <a:ext uri="{A12FA001-AC4F-418D-AE19-62706E023703}">
                      <ahyp:hlinkClr val="tx"/>
                    </a:ext>
                  </a:extLst>
                </a:hlinkClick>
              </a:rPr>
              <a:t>Financial Reporting</a:t>
            </a:r>
            <a:endParaRPr sz="904">
              <a:solidFill>
                <a:schemeClr val="dk1"/>
              </a:solidFill>
              <a:latin typeface="Poppins Medium"/>
              <a:ea typeface="Poppins Medium"/>
              <a:cs typeface="Poppins Medium"/>
              <a:sym typeface="Poppins Medium"/>
            </a:endParaRPr>
          </a:p>
        </p:txBody>
      </p:sp>
      <p:sp>
        <p:nvSpPr>
          <p:cNvPr id="769" name="Google Shape;769;p95"/>
          <p:cNvSpPr txBox="1"/>
          <p:nvPr/>
        </p:nvSpPr>
        <p:spPr>
          <a:xfrm>
            <a:off x="4771500" y="3310331"/>
            <a:ext cx="1717500" cy="303600"/>
          </a:xfrm>
          <a:prstGeom prst="rect">
            <a:avLst/>
          </a:prstGeom>
          <a:noFill/>
          <a:ln>
            <a:noFill/>
          </a:ln>
        </p:spPr>
        <p:txBody>
          <a:bodyPr anchorCtr="0" anchor="t" bIns="75150" lIns="75150" spcFirstLastPara="1" rIns="75150" wrap="square" tIns="75150">
            <a:spAutoFit/>
          </a:bodyPr>
          <a:lstStyle/>
          <a:p>
            <a:pPr indent="0" lvl="0" marL="0" marR="0" rtl="0" algn="l">
              <a:lnSpc>
                <a:spcPct val="115000"/>
              </a:lnSpc>
              <a:spcBef>
                <a:spcPts val="0"/>
              </a:spcBef>
              <a:spcAft>
                <a:spcPts val="0"/>
              </a:spcAft>
              <a:buClr>
                <a:srgbClr val="000000"/>
              </a:buClr>
              <a:buSzPts val="986"/>
              <a:buFont typeface="Arial"/>
              <a:buNone/>
            </a:pPr>
            <a:r>
              <a:rPr lang="en" sz="986">
                <a:solidFill>
                  <a:srgbClr val="071C4D"/>
                </a:solidFill>
                <a:latin typeface="Poppins SemiBold"/>
                <a:ea typeface="Poppins SemiBold"/>
                <a:cs typeface="Poppins SemiBold"/>
                <a:sym typeface="Poppins SemiBold"/>
              </a:rPr>
              <a:t>8/24/2026</a:t>
            </a:r>
            <a:endParaRPr sz="986">
              <a:solidFill>
                <a:srgbClr val="071C4D"/>
              </a:solidFill>
              <a:latin typeface="Poppins SemiBold"/>
              <a:ea typeface="Poppins SemiBold"/>
              <a:cs typeface="Poppins SemiBold"/>
              <a:sym typeface="Poppins SemiBold"/>
            </a:endParaRPr>
          </a:p>
        </p:txBody>
      </p:sp>
      <p:sp>
        <p:nvSpPr>
          <p:cNvPr id="770" name="Google Shape;770;p95"/>
          <p:cNvSpPr txBox="1"/>
          <p:nvPr/>
        </p:nvSpPr>
        <p:spPr>
          <a:xfrm>
            <a:off x="2755219" y="3657972"/>
            <a:ext cx="1617300" cy="611100"/>
          </a:xfrm>
          <a:prstGeom prst="rect">
            <a:avLst/>
          </a:prstGeom>
          <a:noFill/>
          <a:ln>
            <a:noFill/>
          </a:ln>
        </p:spPr>
        <p:txBody>
          <a:bodyPr anchorCtr="0" anchor="t" bIns="75150" lIns="75150" spcFirstLastPara="1" rIns="75150" wrap="square" tIns="75150">
            <a:spAutoFit/>
          </a:bodyPr>
          <a:lstStyle/>
          <a:p>
            <a:pPr indent="0" lvl="0" marL="0" marR="0" rtl="0" algn="r">
              <a:lnSpc>
                <a:spcPct val="115000"/>
              </a:lnSpc>
              <a:spcBef>
                <a:spcPts val="0"/>
              </a:spcBef>
              <a:spcAft>
                <a:spcPts val="0"/>
              </a:spcAft>
              <a:buClr>
                <a:srgbClr val="000000"/>
              </a:buClr>
              <a:buSzPts val="904"/>
              <a:buFont typeface="Arial"/>
              <a:buNone/>
            </a:pPr>
            <a:r>
              <a:rPr lang="en" sz="904" u="sng">
                <a:solidFill>
                  <a:schemeClr val="accent1"/>
                </a:solidFill>
                <a:latin typeface="Poppins Medium"/>
                <a:ea typeface="Poppins Medium"/>
                <a:cs typeface="Poppins Medium"/>
                <a:sym typeface="Poppins Medium"/>
                <a:hlinkClick r:id="rId7">
                  <a:extLst>
                    <a:ext uri="{A12FA001-AC4F-418D-AE19-62706E023703}">
                      <ahyp:hlinkClr val="tx"/>
                    </a:ext>
                  </a:extLst>
                </a:hlinkClick>
              </a:rPr>
              <a:t>OFAC: Iranian Transactions and Sanctions Regulations</a:t>
            </a:r>
            <a:endParaRPr b="0" i="0" sz="904" u="none" cap="none" strike="noStrike">
              <a:solidFill>
                <a:schemeClr val="accent1"/>
              </a:solidFill>
              <a:latin typeface="Poppins Medium"/>
              <a:ea typeface="Poppins Medium"/>
              <a:cs typeface="Poppins Medium"/>
              <a:sym typeface="Poppins Medium"/>
            </a:endParaRPr>
          </a:p>
        </p:txBody>
      </p:sp>
      <p:sp>
        <p:nvSpPr>
          <p:cNvPr id="771" name="Google Shape;771;p95"/>
          <p:cNvSpPr txBox="1"/>
          <p:nvPr/>
        </p:nvSpPr>
        <p:spPr>
          <a:xfrm>
            <a:off x="4771512" y="3811724"/>
            <a:ext cx="1717500" cy="303600"/>
          </a:xfrm>
          <a:prstGeom prst="rect">
            <a:avLst/>
          </a:prstGeom>
          <a:noFill/>
          <a:ln>
            <a:noFill/>
          </a:ln>
        </p:spPr>
        <p:txBody>
          <a:bodyPr anchorCtr="0" anchor="t" bIns="75150" lIns="75150" spcFirstLastPara="1" rIns="75150" wrap="square" tIns="75150">
            <a:spAutoFit/>
          </a:bodyPr>
          <a:lstStyle/>
          <a:p>
            <a:pPr indent="0" lvl="0" marL="0" marR="0" rtl="0" algn="l">
              <a:lnSpc>
                <a:spcPct val="115000"/>
              </a:lnSpc>
              <a:spcBef>
                <a:spcPts val="0"/>
              </a:spcBef>
              <a:spcAft>
                <a:spcPts val="0"/>
              </a:spcAft>
              <a:buClr>
                <a:srgbClr val="000000"/>
              </a:buClr>
              <a:buSzPts val="986"/>
              <a:buFont typeface="Arial"/>
              <a:buNone/>
            </a:pPr>
            <a:r>
              <a:rPr lang="en" sz="986">
                <a:solidFill>
                  <a:srgbClr val="FFFFFF"/>
                </a:solidFill>
                <a:latin typeface="Poppins SemiBold"/>
                <a:ea typeface="Poppins SemiBold"/>
                <a:cs typeface="Poppins SemiBold"/>
                <a:sym typeface="Poppins SemiBold"/>
              </a:rPr>
              <a:t>8/24/2026</a:t>
            </a:r>
            <a:endParaRPr b="0" i="0" sz="986" u="none" cap="none" strike="noStrike">
              <a:solidFill>
                <a:srgbClr val="FFFFFF"/>
              </a:solidFill>
              <a:latin typeface="Poppins SemiBold"/>
              <a:ea typeface="Poppins SemiBold"/>
              <a:cs typeface="Poppins SemiBold"/>
              <a:sym typeface="Poppins SemiBold"/>
            </a:endParaRPr>
          </a:p>
        </p:txBody>
      </p:sp>
      <p:cxnSp>
        <p:nvCxnSpPr>
          <p:cNvPr id="772" name="Google Shape;772;p95"/>
          <p:cNvCxnSpPr/>
          <p:nvPr/>
        </p:nvCxnSpPr>
        <p:spPr>
          <a:xfrm>
            <a:off x="4595084" y="2253629"/>
            <a:ext cx="0" cy="1922700"/>
          </a:xfrm>
          <a:prstGeom prst="straightConnector1">
            <a:avLst/>
          </a:prstGeom>
          <a:noFill/>
          <a:ln cap="flat" cmpd="sng" w="7825">
            <a:solidFill>
              <a:srgbClr val="CBD2DC"/>
            </a:solidFill>
            <a:prstDash val="solid"/>
            <a:round/>
            <a:headEnd len="sm" w="sm" type="none"/>
            <a:tailEnd len="sm" w="sm" type="none"/>
          </a:ln>
        </p:spPr>
      </p:cxn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6" name="Shape 776"/>
        <p:cNvGrpSpPr/>
        <p:nvPr/>
      </p:nvGrpSpPr>
      <p:grpSpPr>
        <a:xfrm>
          <a:off x="0" y="0"/>
          <a:ext cx="0" cy="0"/>
          <a:chOff x="0" y="0"/>
          <a:chExt cx="0" cy="0"/>
        </a:xfrm>
      </p:grpSpPr>
      <p:pic>
        <p:nvPicPr>
          <p:cNvPr id="777" name="Google Shape;777;p96" title="Mitratech_Continuity_Logo_White.png"/>
          <p:cNvPicPr preferRelativeResize="0"/>
          <p:nvPr/>
        </p:nvPicPr>
        <p:blipFill rotWithShape="1">
          <a:blip r:embed="rId3">
            <a:alphaModFix/>
          </a:blip>
          <a:srcRect b="0" l="0" r="0" t="0"/>
          <a:stretch/>
        </p:blipFill>
        <p:spPr>
          <a:xfrm>
            <a:off x="7201400" y="4574511"/>
            <a:ext cx="1366574" cy="176825"/>
          </a:xfrm>
          <a:prstGeom prst="rect">
            <a:avLst/>
          </a:prstGeom>
          <a:noFill/>
          <a:ln>
            <a:noFill/>
          </a:ln>
        </p:spPr>
      </p:pic>
      <p:sp>
        <p:nvSpPr>
          <p:cNvPr id="778" name="Google Shape;778;p96"/>
          <p:cNvSpPr txBox="1"/>
          <p:nvPr>
            <p:ph idx="4294967295" type="title"/>
          </p:nvPr>
        </p:nvSpPr>
        <p:spPr>
          <a:xfrm>
            <a:off x="408493" y="1072623"/>
            <a:ext cx="8284500" cy="4935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Poppins SemiBold"/>
              <a:buNone/>
            </a:pPr>
            <a:r>
              <a:rPr lang="en">
                <a:solidFill>
                  <a:schemeClr val="lt1"/>
                </a:solidFill>
              </a:rPr>
              <a:t>Important Dates - 9/2026</a:t>
            </a:r>
            <a:endParaRPr>
              <a:solidFill>
                <a:schemeClr val="lt1"/>
              </a:solidFill>
            </a:endParaRPr>
          </a:p>
        </p:txBody>
      </p:sp>
      <p:sp>
        <p:nvSpPr>
          <p:cNvPr id="779" name="Google Shape;779;p96"/>
          <p:cNvSpPr txBox="1"/>
          <p:nvPr>
            <p:ph idx="4294967295" type="body"/>
          </p:nvPr>
        </p:nvSpPr>
        <p:spPr>
          <a:xfrm>
            <a:off x="408500" y="1566125"/>
            <a:ext cx="8284500" cy="493500"/>
          </a:xfrm>
          <a:prstGeom prst="rect">
            <a:avLst/>
          </a:prstGeom>
          <a:noFill/>
          <a:ln>
            <a:noFill/>
          </a:ln>
        </p:spPr>
        <p:txBody>
          <a:bodyPr anchorCtr="0" anchor="t" bIns="34275" lIns="68575" spcFirstLastPara="1" rIns="68575" wrap="square" tIns="34275">
            <a:normAutofit/>
          </a:bodyPr>
          <a:lstStyle/>
          <a:p>
            <a:pPr indent="0" lvl="0" marL="0" rtl="0" algn="l">
              <a:lnSpc>
                <a:spcPct val="113999"/>
              </a:lnSpc>
              <a:spcBef>
                <a:spcPts val="0"/>
              </a:spcBef>
              <a:spcAft>
                <a:spcPts val="0"/>
              </a:spcAft>
              <a:buNone/>
            </a:pPr>
            <a:r>
              <a:rPr lang="en" sz="1400">
                <a:solidFill>
                  <a:schemeClr val="lt1"/>
                </a:solidFill>
              </a:rPr>
              <a:t>The following Final Rules will become effective in September 2026.</a:t>
            </a:r>
            <a:endParaRPr b="1" sz="1800">
              <a:solidFill>
                <a:schemeClr val="lt1"/>
              </a:solidFill>
            </a:endParaRPr>
          </a:p>
        </p:txBody>
      </p:sp>
      <p:sp>
        <p:nvSpPr>
          <p:cNvPr id="780" name="Google Shape;780;p96"/>
          <p:cNvSpPr/>
          <p:nvPr/>
        </p:nvSpPr>
        <p:spPr>
          <a:xfrm>
            <a:off x="2755209" y="2115225"/>
            <a:ext cx="3672600" cy="453900"/>
          </a:xfrm>
          <a:prstGeom prst="roundRect">
            <a:avLst>
              <a:gd fmla="val 7935" name="adj"/>
            </a:avLst>
          </a:prstGeom>
          <a:gradFill>
            <a:gsLst>
              <a:gs pos="0">
                <a:srgbClr val="8FE2FF"/>
              </a:gs>
              <a:gs pos="50000">
                <a:srgbClr val="BBEBFF"/>
              </a:gs>
              <a:gs pos="100000">
                <a:srgbClr val="DDF4FF"/>
              </a:gs>
            </a:gsLst>
            <a:lin ang="5400012" scaled="0"/>
          </a:gradFill>
          <a:ln>
            <a:noFill/>
          </a:ln>
        </p:spPr>
        <p:txBody>
          <a:bodyPr anchorCtr="0" anchor="ctr" bIns="75150" lIns="75150" spcFirstLastPara="1" rIns="75150" wrap="square" tIns="75150">
            <a:noAutofit/>
          </a:bodyPr>
          <a:lstStyle/>
          <a:p>
            <a:pPr indent="0" lvl="0" marL="0" marR="0" rtl="0" algn="ctr">
              <a:lnSpc>
                <a:spcPct val="100000"/>
              </a:lnSpc>
              <a:spcBef>
                <a:spcPts val="0"/>
              </a:spcBef>
              <a:spcAft>
                <a:spcPts val="0"/>
              </a:spcAft>
              <a:buClr>
                <a:srgbClr val="000000"/>
              </a:buClr>
              <a:buSzPts val="1151"/>
              <a:buFont typeface="Arial"/>
              <a:buNone/>
            </a:pPr>
            <a:r>
              <a:t/>
            </a:r>
            <a:endParaRPr b="0" i="0" sz="1151" u="none" cap="none" strike="noStrike">
              <a:solidFill>
                <a:srgbClr val="FFFFFF"/>
              </a:solidFill>
              <a:latin typeface="Poppins"/>
              <a:ea typeface="Poppins"/>
              <a:cs typeface="Poppins"/>
              <a:sym typeface="Poppins"/>
            </a:endParaRPr>
          </a:p>
        </p:txBody>
      </p:sp>
      <p:sp>
        <p:nvSpPr>
          <p:cNvPr id="781" name="Google Shape;781;p96"/>
          <p:cNvSpPr txBox="1"/>
          <p:nvPr/>
        </p:nvSpPr>
        <p:spPr>
          <a:xfrm>
            <a:off x="2654998" y="2201403"/>
            <a:ext cx="1717500" cy="313500"/>
          </a:xfrm>
          <a:prstGeom prst="rect">
            <a:avLst/>
          </a:prstGeom>
          <a:noFill/>
          <a:ln>
            <a:noFill/>
          </a:ln>
        </p:spPr>
        <p:txBody>
          <a:bodyPr anchorCtr="0" anchor="t" bIns="75150" lIns="75150" spcFirstLastPara="1" rIns="75150" wrap="square" tIns="75150">
            <a:spAutoFit/>
          </a:bodyPr>
          <a:lstStyle/>
          <a:p>
            <a:pPr indent="0" lvl="0" marL="0" marR="0" rtl="0" algn="r">
              <a:lnSpc>
                <a:spcPct val="115000"/>
              </a:lnSpc>
              <a:spcBef>
                <a:spcPts val="0"/>
              </a:spcBef>
              <a:spcAft>
                <a:spcPts val="0"/>
              </a:spcAft>
              <a:buClr>
                <a:srgbClr val="000000"/>
              </a:buClr>
              <a:buSzPts val="904"/>
              <a:buFont typeface="Arial"/>
              <a:buNone/>
            </a:pPr>
            <a:r>
              <a:rPr b="1" lang="en" sz="1050">
                <a:solidFill>
                  <a:srgbClr val="071C4D"/>
                </a:solidFill>
                <a:latin typeface="Poppins"/>
                <a:ea typeface="Poppins"/>
                <a:cs typeface="Poppins"/>
                <a:sym typeface="Poppins"/>
              </a:rPr>
              <a:t>Final</a:t>
            </a:r>
            <a:r>
              <a:rPr b="1" lang="en" sz="1050">
                <a:solidFill>
                  <a:srgbClr val="071C4D"/>
                </a:solidFill>
                <a:latin typeface="Poppins"/>
                <a:ea typeface="Poppins"/>
                <a:cs typeface="Poppins"/>
                <a:sym typeface="Poppins"/>
              </a:rPr>
              <a:t> Rule</a:t>
            </a:r>
            <a:endParaRPr b="1" i="0" sz="1050" u="none" cap="none" strike="noStrike">
              <a:solidFill>
                <a:srgbClr val="071C4D"/>
              </a:solidFill>
              <a:latin typeface="Poppins"/>
              <a:ea typeface="Poppins"/>
              <a:cs typeface="Poppins"/>
              <a:sym typeface="Poppins"/>
            </a:endParaRPr>
          </a:p>
        </p:txBody>
      </p:sp>
      <p:sp>
        <p:nvSpPr>
          <p:cNvPr id="782" name="Google Shape;782;p96"/>
          <p:cNvSpPr txBox="1"/>
          <p:nvPr/>
        </p:nvSpPr>
        <p:spPr>
          <a:xfrm>
            <a:off x="4771500" y="2186992"/>
            <a:ext cx="1557000" cy="318900"/>
          </a:xfrm>
          <a:prstGeom prst="rect">
            <a:avLst/>
          </a:prstGeom>
          <a:noFill/>
          <a:ln>
            <a:noFill/>
          </a:ln>
        </p:spPr>
        <p:txBody>
          <a:bodyPr anchorCtr="0" anchor="t" bIns="75150" lIns="75150" spcFirstLastPara="1" rIns="75150" wrap="square" tIns="75150">
            <a:spAutoFit/>
          </a:bodyPr>
          <a:lstStyle/>
          <a:p>
            <a:pPr indent="0" lvl="0" marL="0" marR="0" rtl="0" algn="l">
              <a:lnSpc>
                <a:spcPct val="115000"/>
              </a:lnSpc>
              <a:spcBef>
                <a:spcPts val="0"/>
              </a:spcBef>
              <a:spcAft>
                <a:spcPts val="0"/>
              </a:spcAft>
              <a:buClr>
                <a:srgbClr val="000000"/>
              </a:buClr>
              <a:buSzPts val="986"/>
              <a:buFont typeface="Arial"/>
              <a:buNone/>
            </a:pPr>
            <a:r>
              <a:rPr b="1" lang="en" sz="1086">
                <a:solidFill>
                  <a:srgbClr val="071C4D"/>
                </a:solidFill>
                <a:latin typeface="Poppins"/>
                <a:ea typeface="Poppins"/>
                <a:cs typeface="Poppins"/>
                <a:sym typeface="Poppins"/>
              </a:rPr>
              <a:t>Effective Dat</a:t>
            </a:r>
            <a:r>
              <a:rPr b="1" lang="en" sz="1086">
                <a:solidFill>
                  <a:srgbClr val="071C4D"/>
                </a:solidFill>
                <a:latin typeface="Poppins"/>
                <a:ea typeface="Poppins"/>
                <a:cs typeface="Poppins"/>
                <a:sym typeface="Poppins"/>
              </a:rPr>
              <a:t>e</a:t>
            </a:r>
            <a:endParaRPr b="1" i="0" sz="1086" u="none" cap="none" strike="noStrike">
              <a:solidFill>
                <a:srgbClr val="071C4D"/>
              </a:solidFill>
              <a:latin typeface="Poppins"/>
              <a:ea typeface="Poppins"/>
              <a:cs typeface="Poppins"/>
              <a:sym typeface="Poppins"/>
            </a:endParaRPr>
          </a:p>
        </p:txBody>
      </p:sp>
      <p:sp>
        <p:nvSpPr>
          <p:cNvPr id="783" name="Google Shape;783;p96"/>
          <p:cNvSpPr txBox="1"/>
          <p:nvPr/>
        </p:nvSpPr>
        <p:spPr>
          <a:xfrm>
            <a:off x="2755209" y="2609042"/>
            <a:ext cx="1617300" cy="451200"/>
          </a:xfrm>
          <a:prstGeom prst="rect">
            <a:avLst/>
          </a:prstGeom>
          <a:noFill/>
          <a:ln>
            <a:noFill/>
          </a:ln>
        </p:spPr>
        <p:txBody>
          <a:bodyPr anchorCtr="0" anchor="t" bIns="75150" lIns="75150" spcFirstLastPara="1" rIns="75150" wrap="square" tIns="75150">
            <a:spAutoFit/>
          </a:bodyPr>
          <a:lstStyle/>
          <a:p>
            <a:pPr indent="0" lvl="0" marL="0" marR="0" rtl="0" algn="r">
              <a:lnSpc>
                <a:spcPct val="115000"/>
              </a:lnSpc>
              <a:spcBef>
                <a:spcPts val="0"/>
              </a:spcBef>
              <a:spcAft>
                <a:spcPts val="0"/>
              </a:spcAft>
              <a:buClr>
                <a:srgbClr val="000000"/>
              </a:buClr>
              <a:buSzPts val="904"/>
              <a:buFont typeface="Arial"/>
              <a:buNone/>
            </a:pPr>
            <a:r>
              <a:rPr lang="en" sz="904" u="sng">
                <a:solidFill>
                  <a:schemeClr val="accent1"/>
                </a:solidFill>
                <a:latin typeface="Poppins Medium"/>
                <a:ea typeface="Poppins Medium"/>
                <a:cs typeface="Poppins Medium"/>
                <a:sym typeface="Poppins Medium"/>
                <a:hlinkClick r:id="rId4">
                  <a:extLst>
                    <a:ext uri="{A12FA001-AC4F-418D-AE19-62706E023703}">
                      <ahyp:hlinkClr val="tx"/>
                    </a:ext>
                  </a:extLst>
                </a:hlinkClick>
              </a:rPr>
              <a:t>FDIC: Reciprocal Deposits &amp; Brokered Accounts</a:t>
            </a:r>
            <a:endParaRPr b="0" i="0" sz="904" u="none" cap="none" strike="noStrike">
              <a:solidFill>
                <a:schemeClr val="accent1"/>
              </a:solidFill>
              <a:latin typeface="Poppins Medium"/>
              <a:ea typeface="Poppins Medium"/>
              <a:cs typeface="Poppins Medium"/>
              <a:sym typeface="Poppins Medium"/>
            </a:endParaRPr>
          </a:p>
        </p:txBody>
      </p:sp>
      <p:sp>
        <p:nvSpPr>
          <p:cNvPr id="784" name="Google Shape;784;p96"/>
          <p:cNvSpPr txBox="1"/>
          <p:nvPr/>
        </p:nvSpPr>
        <p:spPr>
          <a:xfrm>
            <a:off x="4771500" y="2692744"/>
            <a:ext cx="1717500" cy="303600"/>
          </a:xfrm>
          <a:prstGeom prst="rect">
            <a:avLst/>
          </a:prstGeom>
          <a:noFill/>
          <a:ln>
            <a:noFill/>
          </a:ln>
        </p:spPr>
        <p:txBody>
          <a:bodyPr anchorCtr="0" anchor="t" bIns="75150" lIns="75150" spcFirstLastPara="1" rIns="75150" wrap="square" tIns="75150">
            <a:spAutoFit/>
          </a:bodyPr>
          <a:lstStyle/>
          <a:p>
            <a:pPr indent="0" lvl="0" marL="0" marR="0" rtl="0" algn="l">
              <a:lnSpc>
                <a:spcPct val="115000"/>
              </a:lnSpc>
              <a:spcBef>
                <a:spcPts val="0"/>
              </a:spcBef>
              <a:spcAft>
                <a:spcPts val="0"/>
              </a:spcAft>
              <a:buClr>
                <a:srgbClr val="000000"/>
              </a:buClr>
              <a:buSzPts val="986"/>
              <a:buFont typeface="Arial"/>
              <a:buNone/>
            </a:pPr>
            <a:r>
              <a:rPr lang="en" sz="986">
                <a:solidFill>
                  <a:srgbClr val="FFFFFF"/>
                </a:solidFill>
                <a:latin typeface="Poppins SemiBold"/>
                <a:ea typeface="Poppins SemiBold"/>
                <a:cs typeface="Poppins SemiBold"/>
                <a:sym typeface="Poppins SemiBold"/>
              </a:rPr>
              <a:t>9/1/2026</a:t>
            </a:r>
            <a:endParaRPr sz="986">
              <a:solidFill>
                <a:srgbClr val="FFFFFF"/>
              </a:solidFill>
              <a:latin typeface="Poppins SemiBold"/>
              <a:ea typeface="Poppins SemiBold"/>
              <a:cs typeface="Poppins SemiBold"/>
              <a:sym typeface="Poppins SemiBold"/>
            </a:endParaRPr>
          </a:p>
        </p:txBody>
      </p:sp>
      <p:sp>
        <p:nvSpPr>
          <p:cNvPr id="785" name="Google Shape;785;p96"/>
          <p:cNvSpPr/>
          <p:nvPr/>
        </p:nvSpPr>
        <p:spPr>
          <a:xfrm>
            <a:off x="2755209" y="3100165"/>
            <a:ext cx="3672600" cy="453900"/>
          </a:xfrm>
          <a:prstGeom prst="roundRect">
            <a:avLst>
              <a:gd fmla="val 7935" name="adj"/>
            </a:avLst>
          </a:prstGeom>
          <a:gradFill>
            <a:gsLst>
              <a:gs pos="0">
                <a:srgbClr val="8FE2FF"/>
              </a:gs>
              <a:gs pos="50000">
                <a:srgbClr val="BBEBFF"/>
              </a:gs>
              <a:gs pos="100000">
                <a:srgbClr val="DDF4FF"/>
              </a:gs>
            </a:gsLst>
            <a:lin ang="5400012" scaled="0"/>
          </a:gradFill>
          <a:ln>
            <a:noFill/>
          </a:ln>
        </p:spPr>
        <p:txBody>
          <a:bodyPr anchorCtr="0" anchor="ctr" bIns="75150" lIns="75150" spcFirstLastPara="1" rIns="75150" wrap="square" tIns="75150">
            <a:noAutofit/>
          </a:bodyPr>
          <a:lstStyle/>
          <a:p>
            <a:pPr indent="0" lvl="0" marL="0" marR="0" rtl="0" algn="ctr">
              <a:lnSpc>
                <a:spcPct val="100000"/>
              </a:lnSpc>
              <a:spcBef>
                <a:spcPts val="0"/>
              </a:spcBef>
              <a:spcAft>
                <a:spcPts val="0"/>
              </a:spcAft>
              <a:buClr>
                <a:srgbClr val="000000"/>
              </a:buClr>
              <a:buSzPts val="1151"/>
              <a:buFont typeface="Arial"/>
              <a:buNone/>
            </a:pPr>
            <a:r>
              <a:t/>
            </a:r>
            <a:endParaRPr b="0" i="0" sz="1151" u="none" cap="none" strike="noStrike">
              <a:solidFill>
                <a:srgbClr val="FFFFFF"/>
              </a:solidFill>
              <a:latin typeface="Poppins"/>
              <a:ea typeface="Poppins"/>
              <a:cs typeface="Poppins"/>
              <a:sym typeface="Poppins"/>
            </a:endParaRPr>
          </a:p>
        </p:txBody>
      </p:sp>
      <p:sp>
        <p:nvSpPr>
          <p:cNvPr id="786" name="Google Shape;786;p96"/>
          <p:cNvSpPr txBox="1"/>
          <p:nvPr/>
        </p:nvSpPr>
        <p:spPr>
          <a:xfrm>
            <a:off x="2755209" y="3092717"/>
            <a:ext cx="1617300" cy="451200"/>
          </a:xfrm>
          <a:prstGeom prst="rect">
            <a:avLst/>
          </a:prstGeom>
          <a:noFill/>
          <a:ln>
            <a:noFill/>
          </a:ln>
        </p:spPr>
        <p:txBody>
          <a:bodyPr anchorCtr="0" anchor="t" bIns="75150" lIns="75150" spcFirstLastPara="1" rIns="75150" wrap="square" tIns="75150">
            <a:spAutoFit/>
          </a:bodyPr>
          <a:lstStyle/>
          <a:p>
            <a:pPr indent="0" lvl="0" marL="0" marR="0" rtl="0" algn="r">
              <a:lnSpc>
                <a:spcPct val="115000"/>
              </a:lnSpc>
              <a:spcBef>
                <a:spcPts val="0"/>
              </a:spcBef>
              <a:spcAft>
                <a:spcPts val="0"/>
              </a:spcAft>
              <a:buClr>
                <a:srgbClr val="000000"/>
              </a:buClr>
              <a:buSzPts val="904"/>
              <a:buFont typeface="Arial"/>
              <a:buNone/>
            </a:pPr>
            <a:r>
              <a:rPr lang="en" sz="904" u="sng">
                <a:solidFill>
                  <a:schemeClr val="dk1"/>
                </a:solidFill>
                <a:latin typeface="Poppins Medium"/>
                <a:ea typeface="Poppins Medium"/>
                <a:cs typeface="Poppins Medium"/>
                <a:sym typeface="Poppins Medium"/>
                <a:hlinkClick r:id="rId5">
                  <a:extLst>
                    <a:ext uri="{A12FA001-AC4F-418D-AE19-62706E023703}">
                      <ahyp:hlinkClr val="tx"/>
                    </a:ext>
                  </a:extLst>
                </a:hlinkClick>
              </a:rPr>
              <a:t>NCUA: Chartering  Rescissions</a:t>
            </a:r>
            <a:endParaRPr b="0" i="0" sz="904" u="none" cap="none" strike="noStrike">
              <a:solidFill>
                <a:schemeClr val="dk1"/>
              </a:solidFill>
              <a:latin typeface="Poppins Medium"/>
              <a:ea typeface="Poppins Medium"/>
              <a:cs typeface="Poppins Medium"/>
              <a:sym typeface="Poppins Medium"/>
            </a:endParaRPr>
          </a:p>
        </p:txBody>
      </p:sp>
      <p:sp>
        <p:nvSpPr>
          <p:cNvPr id="787" name="Google Shape;787;p96"/>
          <p:cNvSpPr txBox="1"/>
          <p:nvPr/>
        </p:nvSpPr>
        <p:spPr>
          <a:xfrm>
            <a:off x="4771500" y="3171931"/>
            <a:ext cx="1717500" cy="303600"/>
          </a:xfrm>
          <a:prstGeom prst="rect">
            <a:avLst/>
          </a:prstGeom>
          <a:noFill/>
          <a:ln>
            <a:noFill/>
          </a:ln>
        </p:spPr>
        <p:txBody>
          <a:bodyPr anchorCtr="0" anchor="t" bIns="75150" lIns="75150" spcFirstLastPara="1" rIns="75150" wrap="square" tIns="75150">
            <a:spAutoFit/>
          </a:bodyPr>
          <a:lstStyle/>
          <a:p>
            <a:pPr indent="0" lvl="0" marL="0" marR="0" rtl="0" algn="l">
              <a:lnSpc>
                <a:spcPct val="115000"/>
              </a:lnSpc>
              <a:spcBef>
                <a:spcPts val="0"/>
              </a:spcBef>
              <a:spcAft>
                <a:spcPts val="0"/>
              </a:spcAft>
              <a:buClr>
                <a:srgbClr val="000000"/>
              </a:buClr>
              <a:buSzPts val="986"/>
              <a:buFont typeface="Arial"/>
              <a:buNone/>
            </a:pPr>
            <a:r>
              <a:rPr lang="en" sz="986">
                <a:solidFill>
                  <a:srgbClr val="071C4D"/>
                </a:solidFill>
                <a:latin typeface="Poppins SemiBold"/>
                <a:ea typeface="Poppins SemiBold"/>
                <a:cs typeface="Poppins SemiBold"/>
                <a:sym typeface="Poppins SemiBold"/>
              </a:rPr>
              <a:t>9/8/2026</a:t>
            </a:r>
            <a:endParaRPr b="0" i="0" sz="986" u="none" cap="none" strike="noStrike">
              <a:solidFill>
                <a:srgbClr val="071C4D"/>
              </a:solidFill>
              <a:latin typeface="Poppins SemiBold"/>
              <a:ea typeface="Poppins SemiBold"/>
              <a:cs typeface="Poppins SemiBold"/>
              <a:sym typeface="Poppins SemiBold"/>
            </a:endParaRPr>
          </a:p>
        </p:txBody>
      </p:sp>
      <p:sp>
        <p:nvSpPr>
          <p:cNvPr id="788" name="Google Shape;788;p96"/>
          <p:cNvSpPr txBox="1"/>
          <p:nvPr/>
        </p:nvSpPr>
        <p:spPr>
          <a:xfrm>
            <a:off x="2755219" y="3519572"/>
            <a:ext cx="1617300" cy="611100"/>
          </a:xfrm>
          <a:prstGeom prst="rect">
            <a:avLst/>
          </a:prstGeom>
          <a:noFill/>
          <a:ln>
            <a:noFill/>
          </a:ln>
        </p:spPr>
        <p:txBody>
          <a:bodyPr anchorCtr="0" anchor="t" bIns="75150" lIns="75150" spcFirstLastPara="1" rIns="75150" wrap="square" tIns="75150">
            <a:spAutoFit/>
          </a:bodyPr>
          <a:lstStyle/>
          <a:p>
            <a:pPr indent="0" lvl="0" marL="0" marR="0" rtl="0" algn="r">
              <a:lnSpc>
                <a:spcPct val="115000"/>
              </a:lnSpc>
              <a:spcBef>
                <a:spcPts val="0"/>
              </a:spcBef>
              <a:spcAft>
                <a:spcPts val="0"/>
              </a:spcAft>
              <a:buClr>
                <a:srgbClr val="000000"/>
              </a:buClr>
              <a:buSzPts val="904"/>
              <a:buFont typeface="Arial"/>
              <a:buNone/>
            </a:pPr>
            <a:r>
              <a:rPr lang="en" sz="904" u="sng">
                <a:solidFill>
                  <a:schemeClr val="accent1"/>
                </a:solidFill>
                <a:latin typeface="Poppins Medium"/>
                <a:ea typeface="Poppins Medium"/>
                <a:cs typeface="Poppins Medium"/>
                <a:sym typeface="Poppins Medium"/>
                <a:hlinkClick r:id="rId6">
                  <a:extLst>
                    <a:ext uri="{A12FA001-AC4F-418D-AE19-62706E023703}">
                      <ahyp:hlinkClr val="tx"/>
                    </a:ext>
                  </a:extLst>
                </a:hlinkClick>
              </a:rPr>
              <a:t>NCUA: Chartering &amp; Field of Membership  Rescission</a:t>
            </a:r>
            <a:endParaRPr b="0" i="0" sz="904" u="none" cap="none" strike="noStrike">
              <a:solidFill>
                <a:schemeClr val="accent1"/>
              </a:solidFill>
              <a:latin typeface="Poppins Medium"/>
              <a:ea typeface="Poppins Medium"/>
              <a:cs typeface="Poppins Medium"/>
              <a:sym typeface="Poppins Medium"/>
            </a:endParaRPr>
          </a:p>
        </p:txBody>
      </p:sp>
      <p:sp>
        <p:nvSpPr>
          <p:cNvPr id="789" name="Google Shape;789;p96"/>
          <p:cNvSpPr txBox="1"/>
          <p:nvPr/>
        </p:nvSpPr>
        <p:spPr>
          <a:xfrm>
            <a:off x="4771512" y="3673324"/>
            <a:ext cx="1717500" cy="303600"/>
          </a:xfrm>
          <a:prstGeom prst="rect">
            <a:avLst/>
          </a:prstGeom>
          <a:noFill/>
          <a:ln>
            <a:noFill/>
          </a:ln>
        </p:spPr>
        <p:txBody>
          <a:bodyPr anchorCtr="0" anchor="t" bIns="75150" lIns="75150" spcFirstLastPara="1" rIns="75150" wrap="square" tIns="75150">
            <a:spAutoFit/>
          </a:bodyPr>
          <a:lstStyle/>
          <a:p>
            <a:pPr indent="0" lvl="0" marL="0" marR="0" rtl="0" algn="l">
              <a:lnSpc>
                <a:spcPct val="115000"/>
              </a:lnSpc>
              <a:spcBef>
                <a:spcPts val="0"/>
              </a:spcBef>
              <a:spcAft>
                <a:spcPts val="0"/>
              </a:spcAft>
              <a:buClr>
                <a:srgbClr val="000000"/>
              </a:buClr>
              <a:buSzPts val="986"/>
              <a:buFont typeface="Arial"/>
              <a:buNone/>
            </a:pPr>
            <a:r>
              <a:rPr lang="en" sz="986">
                <a:solidFill>
                  <a:srgbClr val="FFFFFF"/>
                </a:solidFill>
                <a:latin typeface="Poppins SemiBold"/>
                <a:ea typeface="Poppins SemiBold"/>
                <a:cs typeface="Poppins SemiBold"/>
                <a:sym typeface="Poppins SemiBold"/>
              </a:rPr>
              <a:t>9/8/2026</a:t>
            </a:r>
            <a:endParaRPr b="0" i="0" sz="986" u="none" cap="none" strike="noStrike">
              <a:solidFill>
                <a:srgbClr val="FFFFFF"/>
              </a:solidFill>
              <a:latin typeface="Poppins SemiBold"/>
              <a:ea typeface="Poppins SemiBold"/>
              <a:cs typeface="Poppins SemiBold"/>
              <a:sym typeface="Poppins SemiBold"/>
            </a:endParaRPr>
          </a:p>
        </p:txBody>
      </p:sp>
      <p:sp>
        <p:nvSpPr>
          <p:cNvPr id="790" name="Google Shape;790;p96"/>
          <p:cNvSpPr/>
          <p:nvPr/>
        </p:nvSpPr>
        <p:spPr>
          <a:xfrm>
            <a:off x="2755209" y="4067504"/>
            <a:ext cx="3672600" cy="453900"/>
          </a:xfrm>
          <a:prstGeom prst="roundRect">
            <a:avLst>
              <a:gd fmla="val 7935" name="adj"/>
            </a:avLst>
          </a:prstGeom>
          <a:gradFill>
            <a:gsLst>
              <a:gs pos="0">
                <a:srgbClr val="8FE2FF"/>
              </a:gs>
              <a:gs pos="50000">
                <a:srgbClr val="BBEBFF"/>
              </a:gs>
              <a:gs pos="100000">
                <a:srgbClr val="DDF4FF"/>
              </a:gs>
            </a:gsLst>
            <a:lin ang="5400012" scaled="0"/>
          </a:gradFill>
          <a:ln>
            <a:noFill/>
          </a:ln>
        </p:spPr>
        <p:txBody>
          <a:bodyPr anchorCtr="0" anchor="ctr" bIns="75150" lIns="75150" spcFirstLastPara="1" rIns="75150" wrap="square" tIns="75150">
            <a:noAutofit/>
          </a:bodyPr>
          <a:lstStyle/>
          <a:p>
            <a:pPr indent="0" lvl="0" marL="0" marR="0" rtl="0" algn="ctr">
              <a:lnSpc>
                <a:spcPct val="100000"/>
              </a:lnSpc>
              <a:spcBef>
                <a:spcPts val="0"/>
              </a:spcBef>
              <a:spcAft>
                <a:spcPts val="0"/>
              </a:spcAft>
              <a:buClr>
                <a:srgbClr val="000000"/>
              </a:buClr>
              <a:buSzPts val="1151"/>
              <a:buFont typeface="Arial"/>
              <a:buNone/>
            </a:pPr>
            <a:r>
              <a:t/>
            </a:r>
            <a:endParaRPr b="0" i="0" sz="1151" u="none" cap="none" strike="noStrike">
              <a:solidFill>
                <a:srgbClr val="FFFFFF"/>
              </a:solidFill>
              <a:latin typeface="Poppins"/>
              <a:ea typeface="Poppins"/>
              <a:cs typeface="Poppins"/>
              <a:sym typeface="Poppins"/>
            </a:endParaRPr>
          </a:p>
        </p:txBody>
      </p:sp>
      <p:sp>
        <p:nvSpPr>
          <p:cNvPr id="791" name="Google Shape;791;p96"/>
          <p:cNvSpPr txBox="1"/>
          <p:nvPr/>
        </p:nvSpPr>
        <p:spPr>
          <a:xfrm>
            <a:off x="2755209" y="4153662"/>
            <a:ext cx="1617300" cy="291000"/>
          </a:xfrm>
          <a:prstGeom prst="rect">
            <a:avLst/>
          </a:prstGeom>
          <a:noFill/>
          <a:ln>
            <a:noFill/>
          </a:ln>
        </p:spPr>
        <p:txBody>
          <a:bodyPr anchorCtr="0" anchor="t" bIns="75150" lIns="75150" spcFirstLastPara="1" rIns="75150" wrap="square" tIns="75150">
            <a:spAutoFit/>
          </a:bodyPr>
          <a:lstStyle/>
          <a:p>
            <a:pPr indent="0" lvl="0" marL="0" marR="0" rtl="0" algn="r">
              <a:lnSpc>
                <a:spcPct val="115000"/>
              </a:lnSpc>
              <a:spcBef>
                <a:spcPts val="0"/>
              </a:spcBef>
              <a:spcAft>
                <a:spcPts val="0"/>
              </a:spcAft>
              <a:buClr>
                <a:srgbClr val="000000"/>
              </a:buClr>
              <a:buSzPts val="904"/>
              <a:buFont typeface="Arial"/>
              <a:buNone/>
            </a:pPr>
            <a:r>
              <a:rPr lang="en" sz="904" u="sng">
                <a:solidFill>
                  <a:schemeClr val="dk1"/>
                </a:solidFill>
                <a:latin typeface="Poppins Medium"/>
                <a:ea typeface="Poppins Medium"/>
                <a:cs typeface="Poppins Medium"/>
                <a:sym typeface="Poppins Medium"/>
                <a:hlinkClick r:id="rId7">
                  <a:extLst>
                    <a:ext uri="{A12FA001-AC4F-418D-AE19-62706E023703}">
                      <ahyp:hlinkClr val="tx"/>
                    </a:ext>
                  </a:extLst>
                </a:hlinkClick>
              </a:rPr>
              <a:t>NCUA: Insurance</a:t>
            </a:r>
            <a:endParaRPr b="0" i="0" sz="904" u="none" cap="none" strike="noStrike">
              <a:solidFill>
                <a:schemeClr val="dk1"/>
              </a:solidFill>
              <a:latin typeface="Poppins Medium"/>
              <a:ea typeface="Poppins Medium"/>
              <a:cs typeface="Poppins Medium"/>
              <a:sym typeface="Poppins Medium"/>
            </a:endParaRPr>
          </a:p>
        </p:txBody>
      </p:sp>
      <p:sp>
        <p:nvSpPr>
          <p:cNvPr id="792" name="Google Shape;792;p96"/>
          <p:cNvSpPr txBox="1"/>
          <p:nvPr/>
        </p:nvSpPr>
        <p:spPr>
          <a:xfrm>
            <a:off x="4771500" y="4139265"/>
            <a:ext cx="1717500" cy="303600"/>
          </a:xfrm>
          <a:prstGeom prst="rect">
            <a:avLst/>
          </a:prstGeom>
          <a:noFill/>
          <a:ln>
            <a:noFill/>
          </a:ln>
        </p:spPr>
        <p:txBody>
          <a:bodyPr anchorCtr="0" anchor="t" bIns="75150" lIns="75150" spcFirstLastPara="1" rIns="75150" wrap="square" tIns="75150">
            <a:spAutoFit/>
          </a:bodyPr>
          <a:lstStyle/>
          <a:p>
            <a:pPr indent="0" lvl="0" marL="0" marR="0" rtl="0" algn="l">
              <a:lnSpc>
                <a:spcPct val="115000"/>
              </a:lnSpc>
              <a:spcBef>
                <a:spcPts val="0"/>
              </a:spcBef>
              <a:spcAft>
                <a:spcPts val="0"/>
              </a:spcAft>
              <a:buClr>
                <a:srgbClr val="000000"/>
              </a:buClr>
              <a:buSzPts val="986"/>
              <a:buFont typeface="Arial"/>
              <a:buNone/>
            </a:pPr>
            <a:r>
              <a:rPr lang="en" sz="986">
                <a:solidFill>
                  <a:srgbClr val="071C4D"/>
                </a:solidFill>
                <a:latin typeface="Poppins SemiBold"/>
                <a:ea typeface="Poppins SemiBold"/>
                <a:cs typeface="Poppins SemiBold"/>
                <a:sym typeface="Poppins SemiBold"/>
              </a:rPr>
              <a:t>9/8/2026</a:t>
            </a:r>
            <a:endParaRPr b="0" i="0" sz="986" u="none" cap="none" strike="noStrike">
              <a:solidFill>
                <a:srgbClr val="071C4D"/>
              </a:solidFill>
              <a:latin typeface="Poppins SemiBold"/>
              <a:ea typeface="Poppins SemiBold"/>
              <a:cs typeface="Poppins SemiBold"/>
              <a:sym typeface="Poppins SemiBold"/>
            </a:endParaRPr>
          </a:p>
        </p:txBody>
      </p:sp>
      <p:cxnSp>
        <p:nvCxnSpPr>
          <p:cNvPr id="793" name="Google Shape;793;p96"/>
          <p:cNvCxnSpPr/>
          <p:nvPr/>
        </p:nvCxnSpPr>
        <p:spPr>
          <a:xfrm flipH="1">
            <a:off x="4585659" y="2123979"/>
            <a:ext cx="11700" cy="2406300"/>
          </a:xfrm>
          <a:prstGeom prst="straightConnector1">
            <a:avLst/>
          </a:prstGeom>
          <a:noFill/>
          <a:ln cap="flat" cmpd="sng" w="7825">
            <a:solidFill>
              <a:srgbClr val="CBD2DC"/>
            </a:solidFill>
            <a:prstDash val="solid"/>
            <a:round/>
            <a:headEnd len="sm" w="sm" type="none"/>
            <a:tailEnd len="sm" w="sm" type="none"/>
          </a:ln>
        </p:spPr>
      </p:cxn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7" name="Shape 797"/>
        <p:cNvGrpSpPr/>
        <p:nvPr/>
      </p:nvGrpSpPr>
      <p:grpSpPr>
        <a:xfrm>
          <a:off x="0" y="0"/>
          <a:ext cx="0" cy="0"/>
          <a:chOff x="0" y="0"/>
          <a:chExt cx="0" cy="0"/>
        </a:xfrm>
      </p:grpSpPr>
      <p:pic>
        <p:nvPicPr>
          <p:cNvPr id="798" name="Google Shape;798;p97" title="Mitratech_Continuity_Logo_White.png"/>
          <p:cNvPicPr preferRelativeResize="0"/>
          <p:nvPr/>
        </p:nvPicPr>
        <p:blipFill rotWithShape="1">
          <a:blip r:embed="rId3">
            <a:alphaModFix/>
          </a:blip>
          <a:srcRect b="0" l="0" r="0" t="0"/>
          <a:stretch/>
        </p:blipFill>
        <p:spPr>
          <a:xfrm>
            <a:off x="7201400" y="4574511"/>
            <a:ext cx="1366574" cy="176825"/>
          </a:xfrm>
          <a:prstGeom prst="rect">
            <a:avLst/>
          </a:prstGeom>
          <a:noFill/>
          <a:ln>
            <a:noFill/>
          </a:ln>
        </p:spPr>
      </p:pic>
      <p:sp>
        <p:nvSpPr>
          <p:cNvPr id="799" name="Google Shape;799;p97"/>
          <p:cNvSpPr txBox="1"/>
          <p:nvPr>
            <p:ph idx="4294967295" type="title"/>
          </p:nvPr>
        </p:nvSpPr>
        <p:spPr>
          <a:xfrm>
            <a:off x="408493" y="1072623"/>
            <a:ext cx="8284500" cy="4935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Poppins SemiBold"/>
              <a:buNone/>
            </a:pPr>
            <a:r>
              <a:rPr lang="en">
                <a:solidFill>
                  <a:schemeClr val="lt1"/>
                </a:solidFill>
              </a:rPr>
              <a:t>Important Dates - 9/2026</a:t>
            </a:r>
            <a:endParaRPr>
              <a:solidFill>
                <a:schemeClr val="lt1"/>
              </a:solidFill>
            </a:endParaRPr>
          </a:p>
        </p:txBody>
      </p:sp>
      <p:sp>
        <p:nvSpPr>
          <p:cNvPr id="800" name="Google Shape;800;p97"/>
          <p:cNvSpPr txBox="1"/>
          <p:nvPr>
            <p:ph idx="4294967295" type="body"/>
          </p:nvPr>
        </p:nvSpPr>
        <p:spPr>
          <a:xfrm>
            <a:off x="408500" y="1566125"/>
            <a:ext cx="8284500" cy="493500"/>
          </a:xfrm>
          <a:prstGeom prst="rect">
            <a:avLst/>
          </a:prstGeom>
          <a:noFill/>
          <a:ln>
            <a:noFill/>
          </a:ln>
        </p:spPr>
        <p:txBody>
          <a:bodyPr anchorCtr="0" anchor="t" bIns="34275" lIns="68575" spcFirstLastPara="1" rIns="68575" wrap="square" tIns="34275">
            <a:normAutofit/>
          </a:bodyPr>
          <a:lstStyle/>
          <a:p>
            <a:pPr indent="0" lvl="0" marL="0" rtl="0" algn="l">
              <a:lnSpc>
                <a:spcPct val="113999"/>
              </a:lnSpc>
              <a:spcBef>
                <a:spcPts val="0"/>
              </a:spcBef>
              <a:spcAft>
                <a:spcPts val="0"/>
              </a:spcAft>
              <a:buNone/>
            </a:pPr>
            <a:r>
              <a:rPr lang="en" sz="1400">
                <a:solidFill>
                  <a:schemeClr val="lt1"/>
                </a:solidFill>
              </a:rPr>
              <a:t>The following Final Rules will become effective in September 2026.</a:t>
            </a:r>
            <a:endParaRPr b="1" sz="1800">
              <a:solidFill>
                <a:schemeClr val="lt1"/>
              </a:solidFill>
            </a:endParaRPr>
          </a:p>
        </p:txBody>
      </p:sp>
      <p:sp>
        <p:nvSpPr>
          <p:cNvPr id="801" name="Google Shape;801;p97"/>
          <p:cNvSpPr/>
          <p:nvPr/>
        </p:nvSpPr>
        <p:spPr>
          <a:xfrm>
            <a:off x="2755209" y="2115225"/>
            <a:ext cx="3672600" cy="453900"/>
          </a:xfrm>
          <a:prstGeom prst="roundRect">
            <a:avLst>
              <a:gd fmla="val 7935" name="adj"/>
            </a:avLst>
          </a:prstGeom>
          <a:gradFill>
            <a:gsLst>
              <a:gs pos="0">
                <a:srgbClr val="8FE2FF"/>
              </a:gs>
              <a:gs pos="50000">
                <a:srgbClr val="BBEBFF"/>
              </a:gs>
              <a:gs pos="100000">
                <a:srgbClr val="DDF4FF"/>
              </a:gs>
            </a:gsLst>
            <a:lin ang="5400012" scaled="0"/>
          </a:gradFill>
          <a:ln>
            <a:noFill/>
          </a:ln>
        </p:spPr>
        <p:txBody>
          <a:bodyPr anchorCtr="0" anchor="ctr" bIns="75150" lIns="75150" spcFirstLastPara="1" rIns="75150" wrap="square" tIns="75150">
            <a:noAutofit/>
          </a:bodyPr>
          <a:lstStyle/>
          <a:p>
            <a:pPr indent="0" lvl="0" marL="0" marR="0" rtl="0" algn="ctr">
              <a:lnSpc>
                <a:spcPct val="100000"/>
              </a:lnSpc>
              <a:spcBef>
                <a:spcPts val="0"/>
              </a:spcBef>
              <a:spcAft>
                <a:spcPts val="0"/>
              </a:spcAft>
              <a:buClr>
                <a:srgbClr val="000000"/>
              </a:buClr>
              <a:buSzPts val="1151"/>
              <a:buFont typeface="Arial"/>
              <a:buNone/>
            </a:pPr>
            <a:r>
              <a:t/>
            </a:r>
            <a:endParaRPr b="0" i="0" sz="1151" u="none" cap="none" strike="noStrike">
              <a:solidFill>
                <a:srgbClr val="FFFFFF"/>
              </a:solidFill>
              <a:latin typeface="Poppins"/>
              <a:ea typeface="Poppins"/>
              <a:cs typeface="Poppins"/>
              <a:sym typeface="Poppins"/>
            </a:endParaRPr>
          </a:p>
        </p:txBody>
      </p:sp>
      <p:sp>
        <p:nvSpPr>
          <p:cNvPr id="802" name="Google Shape;802;p97"/>
          <p:cNvSpPr txBox="1"/>
          <p:nvPr/>
        </p:nvSpPr>
        <p:spPr>
          <a:xfrm>
            <a:off x="2654998" y="2201403"/>
            <a:ext cx="1717500" cy="313500"/>
          </a:xfrm>
          <a:prstGeom prst="rect">
            <a:avLst/>
          </a:prstGeom>
          <a:noFill/>
          <a:ln>
            <a:noFill/>
          </a:ln>
        </p:spPr>
        <p:txBody>
          <a:bodyPr anchorCtr="0" anchor="t" bIns="75150" lIns="75150" spcFirstLastPara="1" rIns="75150" wrap="square" tIns="75150">
            <a:spAutoFit/>
          </a:bodyPr>
          <a:lstStyle/>
          <a:p>
            <a:pPr indent="0" lvl="0" marL="0" marR="0" rtl="0" algn="r">
              <a:lnSpc>
                <a:spcPct val="115000"/>
              </a:lnSpc>
              <a:spcBef>
                <a:spcPts val="0"/>
              </a:spcBef>
              <a:spcAft>
                <a:spcPts val="0"/>
              </a:spcAft>
              <a:buClr>
                <a:srgbClr val="000000"/>
              </a:buClr>
              <a:buSzPts val="904"/>
              <a:buFont typeface="Arial"/>
              <a:buNone/>
            </a:pPr>
            <a:r>
              <a:rPr b="1" lang="en" sz="1050">
                <a:solidFill>
                  <a:srgbClr val="071C4D"/>
                </a:solidFill>
                <a:latin typeface="Poppins"/>
                <a:ea typeface="Poppins"/>
                <a:cs typeface="Poppins"/>
                <a:sym typeface="Poppins"/>
              </a:rPr>
              <a:t>Final Rule</a:t>
            </a:r>
            <a:endParaRPr b="1" i="0" sz="1050" u="none" cap="none" strike="noStrike">
              <a:solidFill>
                <a:srgbClr val="071C4D"/>
              </a:solidFill>
              <a:latin typeface="Poppins"/>
              <a:ea typeface="Poppins"/>
              <a:cs typeface="Poppins"/>
              <a:sym typeface="Poppins"/>
            </a:endParaRPr>
          </a:p>
        </p:txBody>
      </p:sp>
      <p:sp>
        <p:nvSpPr>
          <p:cNvPr id="803" name="Google Shape;803;p97"/>
          <p:cNvSpPr txBox="1"/>
          <p:nvPr/>
        </p:nvSpPr>
        <p:spPr>
          <a:xfrm>
            <a:off x="2755209" y="2609042"/>
            <a:ext cx="1617300" cy="451200"/>
          </a:xfrm>
          <a:prstGeom prst="rect">
            <a:avLst/>
          </a:prstGeom>
          <a:noFill/>
          <a:ln>
            <a:noFill/>
          </a:ln>
        </p:spPr>
        <p:txBody>
          <a:bodyPr anchorCtr="0" anchor="t" bIns="75150" lIns="75150" spcFirstLastPara="1" rIns="75150" wrap="square" tIns="75150">
            <a:spAutoFit/>
          </a:bodyPr>
          <a:lstStyle/>
          <a:p>
            <a:pPr indent="0" lvl="0" marL="0" marR="0" rtl="0" algn="r">
              <a:lnSpc>
                <a:spcPct val="115000"/>
              </a:lnSpc>
              <a:spcBef>
                <a:spcPts val="0"/>
              </a:spcBef>
              <a:spcAft>
                <a:spcPts val="0"/>
              </a:spcAft>
              <a:buClr>
                <a:srgbClr val="000000"/>
              </a:buClr>
              <a:buSzPts val="904"/>
              <a:buFont typeface="Arial"/>
              <a:buNone/>
            </a:pPr>
            <a:r>
              <a:rPr lang="en" sz="904" u="sng">
                <a:solidFill>
                  <a:schemeClr val="accent1"/>
                </a:solidFill>
                <a:latin typeface="Poppins Medium"/>
                <a:ea typeface="Poppins Medium"/>
                <a:cs typeface="Poppins Medium"/>
                <a:sym typeface="Poppins Medium"/>
                <a:hlinkClick r:id="rId4">
                  <a:extLst>
                    <a:ext uri="{A12FA001-AC4F-418D-AE19-62706E023703}">
                      <ahyp:hlinkClr val="tx"/>
                    </a:ext>
                  </a:extLst>
                </a:hlinkClick>
              </a:rPr>
              <a:t>NCUA: Limits on Loans to Other Credit Unions</a:t>
            </a:r>
            <a:endParaRPr b="0" i="0" sz="904" u="none" cap="none" strike="noStrike">
              <a:solidFill>
                <a:schemeClr val="accent1"/>
              </a:solidFill>
              <a:latin typeface="Poppins Medium"/>
              <a:ea typeface="Poppins Medium"/>
              <a:cs typeface="Poppins Medium"/>
              <a:sym typeface="Poppins Medium"/>
            </a:endParaRPr>
          </a:p>
        </p:txBody>
      </p:sp>
      <p:sp>
        <p:nvSpPr>
          <p:cNvPr id="804" name="Google Shape;804;p97"/>
          <p:cNvSpPr txBox="1"/>
          <p:nvPr/>
        </p:nvSpPr>
        <p:spPr>
          <a:xfrm>
            <a:off x="4771500" y="2692744"/>
            <a:ext cx="1717500" cy="303600"/>
          </a:xfrm>
          <a:prstGeom prst="rect">
            <a:avLst/>
          </a:prstGeom>
          <a:noFill/>
          <a:ln>
            <a:noFill/>
          </a:ln>
        </p:spPr>
        <p:txBody>
          <a:bodyPr anchorCtr="0" anchor="t" bIns="75150" lIns="75150" spcFirstLastPara="1" rIns="75150" wrap="square" tIns="75150">
            <a:spAutoFit/>
          </a:bodyPr>
          <a:lstStyle/>
          <a:p>
            <a:pPr indent="0" lvl="0" marL="0" marR="0" rtl="0" algn="l">
              <a:lnSpc>
                <a:spcPct val="115000"/>
              </a:lnSpc>
              <a:spcBef>
                <a:spcPts val="0"/>
              </a:spcBef>
              <a:spcAft>
                <a:spcPts val="0"/>
              </a:spcAft>
              <a:buClr>
                <a:srgbClr val="000000"/>
              </a:buClr>
              <a:buSzPts val="986"/>
              <a:buFont typeface="Arial"/>
              <a:buNone/>
            </a:pPr>
            <a:r>
              <a:rPr lang="en" sz="986">
                <a:solidFill>
                  <a:srgbClr val="FFFFFF"/>
                </a:solidFill>
                <a:latin typeface="Poppins SemiBold"/>
                <a:ea typeface="Poppins SemiBold"/>
                <a:cs typeface="Poppins SemiBold"/>
                <a:sym typeface="Poppins SemiBold"/>
              </a:rPr>
              <a:t>9/8/2026</a:t>
            </a:r>
            <a:endParaRPr sz="986">
              <a:solidFill>
                <a:srgbClr val="FFFFFF"/>
              </a:solidFill>
              <a:latin typeface="Poppins SemiBold"/>
              <a:ea typeface="Poppins SemiBold"/>
              <a:cs typeface="Poppins SemiBold"/>
              <a:sym typeface="Poppins SemiBold"/>
            </a:endParaRPr>
          </a:p>
        </p:txBody>
      </p:sp>
      <p:sp>
        <p:nvSpPr>
          <p:cNvPr id="805" name="Google Shape;805;p97"/>
          <p:cNvSpPr/>
          <p:nvPr/>
        </p:nvSpPr>
        <p:spPr>
          <a:xfrm>
            <a:off x="2755209" y="3100165"/>
            <a:ext cx="3672600" cy="453900"/>
          </a:xfrm>
          <a:prstGeom prst="roundRect">
            <a:avLst>
              <a:gd fmla="val 7935" name="adj"/>
            </a:avLst>
          </a:prstGeom>
          <a:gradFill>
            <a:gsLst>
              <a:gs pos="0">
                <a:srgbClr val="8FE2FF"/>
              </a:gs>
              <a:gs pos="50000">
                <a:srgbClr val="BBEBFF"/>
              </a:gs>
              <a:gs pos="100000">
                <a:srgbClr val="DDF4FF"/>
              </a:gs>
            </a:gsLst>
            <a:lin ang="5400012" scaled="0"/>
          </a:gradFill>
          <a:ln>
            <a:noFill/>
          </a:ln>
        </p:spPr>
        <p:txBody>
          <a:bodyPr anchorCtr="0" anchor="ctr" bIns="75150" lIns="75150" spcFirstLastPara="1" rIns="75150" wrap="square" tIns="75150">
            <a:noAutofit/>
          </a:bodyPr>
          <a:lstStyle/>
          <a:p>
            <a:pPr indent="0" lvl="0" marL="0" marR="0" rtl="0" algn="ctr">
              <a:lnSpc>
                <a:spcPct val="100000"/>
              </a:lnSpc>
              <a:spcBef>
                <a:spcPts val="0"/>
              </a:spcBef>
              <a:spcAft>
                <a:spcPts val="0"/>
              </a:spcAft>
              <a:buClr>
                <a:srgbClr val="000000"/>
              </a:buClr>
              <a:buSzPts val="1151"/>
              <a:buFont typeface="Arial"/>
              <a:buNone/>
            </a:pPr>
            <a:r>
              <a:t/>
            </a:r>
            <a:endParaRPr b="0" i="0" sz="1151" u="none" cap="none" strike="noStrike">
              <a:solidFill>
                <a:srgbClr val="FFFFFF"/>
              </a:solidFill>
              <a:latin typeface="Poppins"/>
              <a:ea typeface="Poppins"/>
              <a:cs typeface="Poppins"/>
              <a:sym typeface="Poppins"/>
            </a:endParaRPr>
          </a:p>
        </p:txBody>
      </p:sp>
      <p:sp>
        <p:nvSpPr>
          <p:cNvPr id="806" name="Google Shape;806;p97"/>
          <p:cNvSpPr txBox="1"/>
          <p:nvPr/>
        </p:nvSpPr>
        <p:spPr>
          <a:xfrm>
            <a:off x="2755209" y="3172804"/>
            <a:ext cx="1617300" cy="291000"/>
          </a:xfrm>
          <a:prstGeom prst="rect">
            <a:avLst/>
          </a:prstGeom>
          <a:noFill/>
          <a:ln>
            <a:noFill/>
          </a:ln>
        </p:spPr>
        <p:txBody>
          <a:bodyPr anchorCtr="0" anchor="t" bIns="75150" lIns="75150" spcFirstLastPara="1" rIns="75150" wrap="square" tIns="75150">
            <a:spAutoFit/>
          </a:bodyPr>
          <a:lstStyle/>
          <a:p>
            <a:pPr indent="0" lvl="0" marL="0" marR="0" rtl="0" algn="r">
              <a:lnSpc>
                <a:spcPct val="115000"/>
              </a:lnSpc>
              <a:spcBef>
                <a:spcPts val="0"/>
              </a:spcBef>
              <a:spcAft>
                <a:spcPts val="0"/>
              </a:spcAft>
              <a:buClr>
                <a:srgbClr val="000000"/>
              </a:buClr>
              <a:buSzPts val="904"/>
              <a:buFont typeface="Arial"/>
              <a:buNone/>
            </a:pPr>
            <a:r>
              <a:rPr lang="en" sz="904" u="sng">
                <a:solidFill>
                  <a:schemeClr val="dk1"/>
                </a:solidFill>
                <a:latin typeface="Poppins Medium"/>
                <a:ea typeface="Poppins Medium"/>
                <a:cs typeface="Poppins Medium"/>
                <a:sym typeface="Poppins Medium"/>
                <a:hlinkClick r:id="rId5">
                  <a:extLst>
                    <a:ext uri="{A12FA001-AC4F-418D-AE19-62706E023703}">
                      <ahyp:hlinkClr val="tx"/>
                    </a:ext>
                  </a:extLst>
                </a:hlinkClick>
              </a:rPr>
              <a:t>NCUA: Obligations</a:t>
            </a:r>
            <a:endParaRPr b="0" i="0" sz="904" u="none" cap="none" strike="noStrike">
              <a:solidFill>
                <a:schemeClr val="dk1"/>
              </a:solidFill>
              <a:latin typeface="Poppins Medium"/>
              <a:ea typeface="Poppins Medium"/>
              <a:cs typeface="Poppins Medium"/>
              <a:sym typeface="Poppins Medium"/>
            </a:endParaRPr>
          </a:p>
        </p:txBody>
      </p:sp>
      <p:sp>
        <p:nvSpPr>
          <p:cNvPr id="807" name="Google Shape;807;p97"/>
          <p:cNvSpPr txBox="1"/>
          <p:nvPr/>
        </p:nvSpPr>
        <p:spPr>
          <a:xfrm>
            <a:off x="4771500" y="3171931"/>
            <a:ext cx="1717500" cy="303600"/>
          </a:xfrm>
          <a:prstGeom prst="rect">
            <a:avLst/>
          </a:prstGeom>
          <a:noFill/>
          <a:ln>
            <a:noFill/>
          </a:ln>
        </p:spPr>
        <p:txBody>
          <a:bodyPr anchorCtr="0" anchor="t" bIns="75150" lIns="75150" spcFirstLastPara="1" rIns="75150" wrap="square" tIns="75150">
            <a:spAutoFit/>
          </a:bodyPr>
          <a:lstStyle/>
          <a:p>
            <a:pPr indent="0" lvl="0" marL="0" marR="0" rtl="0" algn="l">
              <a:lnSpc>
                <a:spcPct val="115000"/>
              </a:lnSpc>
              <a:spcBef>
                <a:spcPts val="0"/>
              </a:spcBef>
              <a:spcAft>
                <a:spcPts val="0"/>
              </a:spcAft>
              <a:buClr>
                <a:srgbClr val="000000"/>
              </a:buClr>
              <a:buSzPts val="986"/>
              <a:buFont typeface="Arial"/>
              <a:buNone/>
            </a:pPr>
            <a:r>
              <a:rPr lang="en" sz="986">
                <a:solidFill>
                  <a:srgbClr val="071C4D"/>
                </a:solidFill>
                <a:latin typeface="Poppins SemiBold"/>
                <a:ea typeface="Poppins SemiBold"/>
                <a:cs typeface="Poppins SemiBold"/>
                <a:sym typeface="Poppins SemiBold"/>
              </a:rPr>
              <a:t>9/8/2026</a:t>
            </a:r>
            <a:endParaRPr b="0" i="0" sz="986" u="none" cap="none" strike="noStrike">
              <a:solidFill>
                <a:srgbClr val="071C4D"/>
              </a:solidFill>
              <a:latin typeface="Poppins SemiBold"/>
              <a:ea typeface="Poppins SemiBold"/>
              <a:cs typeface="Poppins SemiBold"/>
              <a:sym typeface="Poppins SemiBold"/>
            </a:endParaRPr>
          </a:p>
        </p:txBody>
      </p:sp>
      <p:sp>
        <p:nvSpPr>
          <p:cNvPr id="808" name="Google Shape;808;p97"/>
          <p:cNvSpPr txBox="1"/>
          <p:nvPr/>
        </p:nvSpPr>
        <p:spPr>
          <a:xfrm>
            <a:off x="2755219" y="3665284"/>
            <a:ext cx="1617300" cy="291000"/>
          </a:xfrm>
          <a:prstGeom prst="rect">
            <a:avLst/>
          </a:prstGeom>
          <a:noFill/>
          <a:ln>
            <a:noFill/>
          </a:ln>
        </p:spPr>
        <p:txBody>
          <a:bodyPr anchorCtr="0" anchor="t" bIns="75150" lIns="75150" spcFirstLastPara="1" rIns="75150" wrap="square" tIns="75150">
            <a:spAutoFit/>
          </a:bodyPr>
          <a:lstStyle/>
          <a:p>
            <a:pPr indent="0" lvl="0" marL="0" marR="0" rtl="0" algn="r">
              <a:lnSpc>
                <a:spcPct val="115000"/>
              </a:lnSpc>
              <a:spcBef>
                <a:spcPts val="0"/>
              </a:spcBef>
              <a:spcAft>
                <a:spcPts val="0"/>
              </a:spcAft>
              <a:buClr>
                <a:srgbClr val="000000"/>
              </a:buClr>
              <a:buSzPts val="904"/>
              <a:buFont typeface="Arial"/>
              <a:buNone/>
            </a:pPr>
            <a:r>
              <a:rPr lang="en" sz="904" u="sng">
                <a:solidFill>
                  <a:schemeClr val="accent1"/>
                </a:solidFill>
                <a:latin typeface="Poppins Medium"/>
                <a:ea typeface="Poppins Medium"/>
                <a:cs typeface="Poppins Medium"/>
                <a:sym typeface="Poppins Medium"/>
                <a:hlinkClick r:id="rId6">
                  <a:extLst>
                    <a:ext uri="{A12FA001-AC4F-418D-AE19-62706E023703}">
                      <ahyp:hlinkClr val="tx"/>
                    </a:ext>
                  </a:extLst>
                </a:hlinkClick>
              </a:rPr>
              <a:t>NCUA: Service Contracts</a:t>
            </a:r>
            <a:endParaRPr b="0" i="0" sz="904" u="none" cap="none" strike="noStrike">
              <a:solidFill>
                <a:schemeClr val="accent1"/>
              </a:solidFill>
              <a:latin typeface="Poppins Medium"/>
              <a:ea typeface="Poppins Medium"/>
              <a:cs typeface="Poppins Medium"/>
              <a:sym typeface="Poppins Medium"/>
            </a:endParaRPr>
          </a:p>
        </p:txBody>
      </p:sp>
      <p:sp>
        <p:nvSpPr>
          <p:cNvPr id="809" name="Google Shape;809;p97"/>
          <p:cNvSpPr txBox="1"/>
          <p:nvPr/>
        </p:nvSpPr>
        <p:spPr>
          <a:xfrm>
            <a:off x="4771512" y="3673324"/>
            <a:ext cx="1717500" cy="303600"/>
          </a:xfrm>
          <a:prstGeom prst="rect">
            <a:avLst/>
          </a:prstGeom>
          <a:noFill/>
          <a:ln>
            <a:noFill/>
          </a:ln>
        </p:spPr>
        <p:txBody>
          <a:bodyPr anchorCtr="0" anchor="t" bIns="75150" lIns="75150" spcFirstLastPara="1" rIns="75150" wrap="square" tIns="75150">
            <a:spAutoFit/>
          </a:bodyPr>
          <a:lstStyle/>
          <a:p>
            <a:pPr indent="0" lvl="0" marL="0" marR="0" rtl="0" algn="l">
              <a:lnSpc>
                <a:spcPct val="115000"/>
              </a:lnSpc>
              <a:spcBef>
                <a:spcPts val="0"/>
              </a:spcBef>
              <a:spcAft>
                <a:spcPts val="0"/>
              </a:spcAft>
              <a:buClr>
                <a:srgbClr val="000000"/>
              </a:buClr>
              <a:buSzPts val="986"/>
              <a:buFont typeface="Arial"/>
              <a:buNone/>
            </a:pPr>
            <a:r>
              <a:rPr lang="en" sz="986">
                <a:solidFill>
                  <a:srgbClr val="FFFFFF"/>
                </a:solidFill>
                <a:latin typeface="Poppins SemiBold"/>
                <a:ea typeface="Poppins SemiBold"/>
                <a:cs typeface="Poppins SemiBold"/>
                <a:sym typeface="Poppins SemiBold"/>
              </a:rPr>
              <a:t>9/8/2026</a:t>
            </a:r>
            <a:endParaRPr b="0" i="0" sz="986" u="none" cap="none" strike="noStrike">
              <a:solidFill>
                <a:srgbClr val="FFFFFF"/>
              </a:solidFill>
              <a:latin typeface="Poppins SemiBold"/>
              <a:ea typeface="Poppins SemiBold"/>
              <a:cs typeface="Poppins SemiBold"/>
              <a:sym typeface="Poppins SemiBold"/>
            </a:endParaRPr>
          </a:p>
        </p:txBody>
      </p:sp>
      <p:sp>
        <p:nvSpPr>
          <p:cNvPr id="810" name="Google Shape;810;p97"/>
          <p:cNvSpPr/>
          <p:nvPr/>
        </p:nvSpPr>
        <p:spPr>
          <a:xfrm>
            <a:off x="2755209" y="4067504"/>
            <a:ext cx="3672600" cy="453900"/>
          </a:xfrm>
          <a:prstGeom prst="roundRect">
            <a:avLst>
              <a:gd fmla="val 7935" name="adj"/>
            </a:avLst>
          </a:prstGeom>
          <a:gradFill>
            <a:gsLst>
              <a:gs pos="0">
                <a:srgbClr val="8FE2FF"/>
              </a:gs>
              <a:gs pos="50000">
                <a:srgbClr val="BBEBFF"/>
              </a:gs>
              <a:gs pos="100000">
                <a:srgbClr val="DDF4FF"/>
              </a:gs>
            </a:gsLst>
            <a:lin ang="5400012" scaled="0"/>
          </a:gradFill>
          <a:ln>
            <a:noFill/>
          </a:ln>
        </p:spPr>
        <p:txBody>
          <a:bodyPr anchorCtr="0" anchor="ctr" bIns="75150" lIns="75150" spcFirstLastPara="1" rIns="75150" wrap="square" tIns="75150">
            <a:noAutofit/>
          </a:bodyPr>
          <a:lstStyle/>
          <a:p>
            <a:pPr indent="0" lvl="0" marL="0" marR="0" rtl="0" algn="ctr">
              <a:lnSpc>
                <a:spcPct val="100000"/>
              </a:lnSpc>
              <a:spcBef>
                <a:spcPts val="0"/>
              </a:spcBef>
              <a:spcAft>
                <a:spcPts val="0"/>
              </a:spcAft>
              <a:buClr>
                <a:srgbClr val="000000"/>
              </a:buClr>
              <a:buSzPts val="1151"/>
              <a:buFont typeface="Arial"/>
              <a:buNone/>
            </a:pPr>
            <a:r>
              <a:t/>
            </a:r>
            <a:endParaRPr b="0" i="0" sz="1151" u="none" cap="none" strike="noStrike">
              <a:solidFill>
                <a:srgbClr val="FFFFFF"/>
              </a:solidFill>
              <a:latin typeface="Poppins"/>
              <a:ea typeface="Poppins"/>
              <a:cs typeface="Poppins"/>
              <a:sym typeface="Poppins"/>
            </a:endParaRPr>
          </a:p>
        </p:txBody>
      </p:sp>
      <p:sp>
        <p:nvSpPr>
          <p:cNvPr id="811" name="Google Shape;811;p97"/>
          <p:cNvSpPr txBox="1"/>
          <p:nvPr/>
        </p:nvSpPr>
        <p:spPr>
          <a:xfrm>
            <a:off x="2755209" y="4067487"/>
            <a:ext cx="1617300" cy="451200"/>
          </a:xfrm>
          <a:prstGeom prst="rect">
            <a:avLst/>
          </a:prstGeom>
          <a:noFill/>
          <a:ln>
            <a:noFill/>
          </a:ln>
        </p:spPr>
        <p:txBody>
          <a:bodyPr anchorCtr="0" anchor="t" bIns="75150" lIns="75150" spcFirstLastPara="1" rIns="75150" wrap="square" tIns="75150">
            <a:spAutoFit/>
          </a:bodyPr>
          <a:lstStyle/>
          <a:p>
            <a:pPr indent="0" lvl="0" marL="0" marR="0" rtl="0" algn="r">
              <a:lnSpc>
                <a:spcPct val="115000"/>
              </a:lnSpc>
              <a:spcBef>
                <a:spcPts val="0"/>
              </a:spcBef>
              <a:spcAft>
                <a:spcPts val="0"/>
              </a:spcAft>
              <a:buClr>
                <a:srgbClr val="000000"/>
              </a:buClr>
              <a:buSzPts val="904"/>
              <a:buFont typeface="Arial"/>
              <a:buNone/>
            </a:pPr>
            <a:r>
              <a:rPr lang="en" sz="904" u="sng">
                <a:solidFill>
                  <a:schemeClr val="dk1"/>
                </a:solidFill>
                <a:latin typeface="Poppins Medium"/>
                <a:ea typeface="Poppins Medium"/>
                <a:cs typeface="Poppins Medium"/>
                <a:sym typeface="Poppins Medium"/>
                <a:hlinkClick r:id="rId7">
                  <a:extLst>
                    <a:ext uri="{A12FA001-AC4F-418D-AE19-62706E023703}">
                      <ahyp:hlinkClr val="tx"/>
                    </a:ext>
                  </a:extLst>
                </a:hlinkClick>
              </a:rPr>
              <a:t>NCUA: Suretyship &amp; Guaranty</a:t>
            </a:r>
            <a:endParaRPr b="0" i="0" sz="904" u="none" cap="none" strike="noStrike">
              <a:solidFill>
                <a:schemeClr val="dk1"/>
              </a:solidFill>
              <a:latin typeface="Poppins Medium"/>
              <a:ea typeface="Poppins Medium"/>
              <a:cs typeface="Poppins Medium"/>
              <a:sym typeface="Poppins Medium"/>
            </a:endParaRPr>
          </a:p>
        </p:txBody>
      </p:sp>
      <p:sp>
        <p:nvSpPr>
          <p:cNvPr id="812" name="Google Shape;812;p97"/>
          <p:cNvSpPr txBox="1"/>
          <p:nvPr/>
        </p:nvSpPr>
        <p:spPr>
          <a:xfrm>
            <a:off x="4771500" y="4139265"/>
            <a:ext cx="1717500" cy="303600"/>
          </a:xfrm>
          <a:prstGeom prst="rect">
            <a:avLst/>
          </a:prstGeom>
          <a:noFill/>
          <a:ln>
            <a:noFill/>
          </a:ln>
        </p:spPr>
        <p:txBody>
          <a:bodyPr anchorCtr="0" anchor="t" bIns="75150" lIns="75150" spcFirstLastPara="1" rIns="75150" wrap="square" tIns="75150">
            <a:spAutoFit/>
          </a:bodyPr>
          <a:lstStyle/>
          <a:p>
            <a:pPr indent="0" lvl="0" marL="0" marR="0" rtl="0" algn="l">
              <a:lnSpc>
                <a:spcPct val="115000"/>
              </a:lnSpc>
              <a:spcBef>
                <a:spcPts val="0"/>
              </a:spcBef>
              <a:spcAft>
                <a:spcPts val="0"/>
              </a:spcAft>
              <a:buClr>
                <a:srgbClr val="000000"/>
              </a:buClr>
              <a:buSzPts val="986"/>
              <a:buFont typeface="Arial"/>
              <a:buNone/>
            </a:pPr>
            <a:r>
              <a:rPr lang="en" sz="986">
                <a:solidFill>
                  <a:srgbClr val="071C4D"/>
                </a:solidFill>
                <a:latin typeface="Poppins SemiBold"/>
                <a:ea typeface="Poppins SemiBold"/>
                <a:cs typeface="Poppins SemiBold"/>
                <a:sym typeface="Poppins SemiBold"/>
              </a:rPr>
              <a:t>9/8/2026</a:t>
            </a:r>
            <a:endParaRPr b="0" i="0" sz="986" u="none" cap="none" strike="noStrike">
              <a:solidFill>
                <a:srgbClr val="071C4D"/>
              </a:solidFill>
              <a:latin typeface="Poppins SemiBold"/>
              <a:ea typeface="Poppins SemiBold"/>
              <a:cs typeface="Poppins SemiBold"/>
              <a:sym typeface="Poppins SemiBold"/>
            </a:endParaRPr>
          </a:p>
        </p:txBody>
      </p:sp>
      <p:cxnSp>
        <p:nvCxnSpPr>
          <p:cNvPr id="813" name="Google Shape;813;p97"/>
          <p:cNvCxnSpPr/>
          <p:nvPr/>
        </p:nvCxnSpPr>
        <p:spPr>
          <a:xfrm flipH="1">
            <a:off x="4585659" y="2123979"/>
            <a:ext cx="11700" cy="2406300"/>
          </a:xfrm>
          <a:prstGeom prst="straightConnector1">
            <a:avLst/>
          </a:prstGeom>
          <a:noFill/>
          <a:ln cap="flat" cmpd="sng" w="7825">
            <a:solidFill>
              <a:srgbClr val="CBD2DC"/>
            </a:solidFill>
            <a:prstDash val="solid"/>
            <a:round/>
            <a:headEnd len="sm" w="sm" type="none"/>
            <a:tailEnd len="sm" w="sm" type="none"/>
          </a:ln>
        </p:spPr>
      </p:cxnSp>
      <p:sp>
        <p:nvSpPr>
          <p:cNvPr id="814" name="Google Shape;814;p97"/>
          <p:cNvSpPr txBox="1"/>
          <p:nvPr/>
        </p:nvSpPr>
        <p:spPr>
          <a:xfrm>
            <a:off x="4771500" y="2186992"/>
            <a:ext cx="1557000" cy="318900"/>
          </a:xfrm>
          <a:prstGeom prst="rect">
            <a:avLst/>
          </a:prstGeom>
          <a:noFill/>
          <a:ln>
            <a:noFill/>
          </a:ln>
        </p:spPr>
        <p:txBody>
          <a:bodyPr anchorCtr="0" anchor="t" bIns="75150" lIns="75150" spcFirstLastPara="1" rIns="75150" wrap="square" tIns="75150">
            <a:spAutoFit/>
          </a:bodyPr>
          <a:lstStyle/>
          <a:p>
            <a:pPr indent="0" lvl="0" marL="0" marR="0" rtl="0" algn="l">
              <a:lnSpc>
                <a:spcPct val="115000"/>
              </a:lnSpc>
              <a:spcBef>
                <a:spcPts val="0"/>
              </a:spcBef>
              <a:spcAft>
                <a:spcPts val="0"/>
              </a:spcAft>
              <a:buClr>
                <a:srgbClr val="000000"/>
              </a:buClr>
              <a:buSzPts val="986"/>
              <a:buFont typeface="Arial"/>
              <a:buNone/>
            </a:pPr>
            <a:r>
              <a:rPr b="1" lang="en" sz="1086">
                <a:solidFill>
                  <a:srgbClr val="071C4D"/>
                </a:solidFill>
                <a:latin typeface="Poppins"/>
                <a:ea typeface="Poppins"/>
                <a:cs typeface="Poppins"/>
                <a:sym typeface="Poppins"/>
              </a:rPr>
              <a:t>Effective Date</a:t>
            </a:r>
            <a:endParaRPr b="1" i="0" sz="1086" u="none" cap="none" strike="noStrike">
              <a:solidFill>
                <a:srgbClr val="071C4D"/>
              </a:solidFill>
              <a:latin typeface="Poppins"/>
              <a:ea typeface="Poppins"/>
              <a:cs typeface="Poppins"/>
              <a:sym typeface="Poppins"/>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8" name="Shape 818"/>
        <p:cNvGrpSpPr/>
        <p:nvPr/>
      </p:nvGrpSpPr>
      <p:grpSpPr>
        <a:xfrm>
          <a:off x="0" y="0"/>
          <a:ext cx="0" cy="0"/>
          <a:chOff x="0" y="0"/>
          <a:chExt cx="0" cy="0"/>
        </a:xfrm>
      </p:grpSpPr>
      <p:pic>
        <p:nvPicPr>
          <p:cNvPr id="819" name="Google Shape;819;p98" title="Mitratech_Continuity_Logo_White.png"/>
          <p:cNvPicPr preferRelativeResize="0"/>
          <p:nvPr/>
        </p:nvPicPr>
        <p:blipFill rotWithShape="1">
          <a:blip r:embed="rId3">
            <a:alphaModFix/>
          </a:blip>
          <a:srcRect b="0" l="0" r="0" t="0"/>
          <a:stretch/>
        </p:blipFill>
        <p:spPr>
          <a:xfrm>
            <a:off x="7201400" y="4574511"/>
            <a:ext cx="1366574" cy="176825"/>
          </a:xfrm>
          <a:prstGeom prst="rect">
            <a:avLst/>
          </a:prstGeom>
          <a:noFill/>
          <a:ln>
            <a:noFill/>
          </a:ln>
        </p:spPr>
      </p:pic>
      <p:sp>
        <p:nvSpPr>
          <p:cNvPr id="820" name="Google Shape;820;p98"/>
          <p:cNvSpPr txBox="1"/>
          <p:nvPr>
            <p:ph idx="4294967295" type="title"/>
          </p:nvPr>
        </p:nvSpPr>
        <p:spPr>
          <a:xfrm>
            <a:off x="408493" y="1072623"/>
            <a:ext cx="8284500" cy="4935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Poppins SemiBold"/>
              <a:buNone/>
            </a:pPr>
            <a:r>
              <a:rPr lang="en">
                <a:solidFill>
                  <a:schemeClr val="lt1"/>
                </a:solidFill>
              </a:rPr>
              <a:t>Important Dates - 9/2026</a:t>
            </a:r>
            <a:endParaRPr>
              <a:solidFill>
                <a:schemeClr val="lt1"/>
              </a:solidFill>
            </a:endParaRPr>
          </a:p>
        </p:txBody>
      </p:sp>
      <p:sp>
        <p:nvSpPr>
          <p:cNvPr id="821" name="Google Shape;821;p98"/>
          <p:cNvSpPr txBox="1"/>
          <p:nvPr>
            <p:ph idx="4294967295" type="body"/>
          </p:nvPr>
        </p:nvSpPr>
        <p:spPr>
          <a:xfrm>
            <a:off x="408500" y="1566125"/>
            <a:ext cx="8284500" cy="493500"/>
          </a:xfrm>
          <a:prstGeom prst="rect">
            <a:avLst/>
          </a:prstGeom>
          <a:noFill/>
          <a:ln>
            <a:noFill/>
          </a:ln>
        </p:spPr>
        <p:txBody>
          <a:bodyPr anchorCtr="0" anchor="t" bIns="34275" lIns="68575" spcFirstLastPara="1" rIns="68575" wrap="square" tIns="34275">
            <a:normAutofit/>
          </a:bodyPr>
          <a:lstStyle/>
          <a:p>
            <a:pPr indent="0" lvl="0" marL="0" rtl="0" algn="l">
              <a:lnSpc>
                <a:spcPct val="113999"/>
              </a:lnSpc>
              <a:spcBef>
                <a:spcPts val="0"/>
              </a:spcBef>
              <a:spcAft>
                <a:spcPts val="0"/>
              </a:spcAft>
              <a:buNone/>
            </a:pPr>
            <a:r>
              <a:rPr lang="en" sz="1400">
                <a:solidFill>
                  <a:schemeClr val="lt1"/>
                </a:solidFill>
              </a:rPr>
              <a:t>The following Final Rules will become effective in September 2026.</a:t>
            </a:r>
            <a:endParaRPr b="1" sz="1800">
              <a:solidFill>
                <a:schemeClr val="lt1"/>
              </a:solidFill>
            </a:endParaRPr>
          </a:p>
        </p:txBody>
      </p:sp>
      <p:sp>
        <p:nvSpPr>
          <p:cNvPr id="822" name="Google Shape;822;p98"/>
          <p:cNvSpPr/>
          <p:nvPr/>
        </p:nvSpPr>
        <p:spPr>
          <a:xfrm>
            <a:off x="2755209" y="2115225"/>
            <a:ext cx="3672600" cy="453900"/>
          </a:xfrm>
          <a:prstGeom prst="roundRect">
            <a:avLst>
              <a:gd fmla="val 7935" name="adj"/>
            </a:avLst>
          </a:prstGeom>
          <a:gradFill>
            <a:gsLst>
              <a:gs pos="0">
                <a:srgbClr val="8FE2FF"/>
              </a:gs>
              <a:gs pos="50000">
                <a:srgbClr val="BBEBFF"/>
              </a:gs>
              <a:gs pos="100000">
                <a:srgbClr val="DDF4FF"/>
              </a:gs>
            </a:gsLst>
            <a:lin ang="5400012" scaled="0"/>
          </a:gradFill>
          <a:ln>
            <a:noFill/>
          </a:ln>
        </p:spPr>
        <p:txBody>
          <a:bodyPr anchorCtr="0" anchor="ctr" bIns="75150" lIns="75150" spcFirstLastPara="1" rIns="75150" wrap="square" tIns="75150">
            <a:noAutofit/>
          </a:bodyPr>
          <a:lstStyle/>
          <a:p>
            <a:pPr indent="0" lvl="0" marL="0" marR="0" rtl="0" algn="ctr">
              <a:lnSpc>
                <a:spcPct val="100000"/>
              </a:lnSpc>
              <a:spcBef>
                <a:spcPts val="0"/>
              </a:spcBef>
              <a:spcAft>
                <a:spcPts val="0"/>
              </a:spcAft>
              <a:buClr>
                <a:srgbClr val="000000"/>
              </a:buClr>
              <a:buSzPts val="1151"/>
              <a:buFont typeface="Arial"/>
              <a:buNone/>
            </a:pPr>
            <a:r>
              <a:t/>
            </a:r>
            <a:endParaRPr b="0" i="0" sz="1151" u="none" cap="none" strike="noStrike">
              <a:solidFill>
                <a:srgbClr val="FFFFFF"/>
              </a:solidFill>
              <a:latin typeface="Poppins"/>
              <a:ea typeface="Poppins"/>
              <a:cs typeface="Poppins"/>
              <a:sym typeface="Poppins"/>
            </a:endParaRPr>
          </a:p>
        </p:txBody>
      </p:sp>
      <p:sp>
        <p:nvSpPr>
          <p:cNvPr id="823" name="Google Shape;823;p98"/>
          <p:cNvSpPr txBox="1"/>
          <p:nvPr/>
        </p:nvSpPr>
        <p:spPr>
          <a:xfrm>
            <a:off x="2654998" y="2201403"/>
            <a:ext cx="1717500" cy="313500"/>
          </a:xfrm>
          <a:prstGeom prst="rect">
            <a:avLst/>
          </a:prstGeom>
          <a:noFill/>
          <a:ln>
            <a:noFill/>
          </a:ln>
        </p:spPr>
        <p:txBody>
          <a:bodyPr anchorCtr="0" anchor="t" bIns="75150" lIns="75150" spcFirstLastPara="1" rIns="75150" wrap="square" tIns="75150">
            <a:spAutoFit/>
          </a:bodyPr>
          <a:lstStyle/>
          <a:p>
            <a:pPr indent="0" lvl="0" marL="0" marR="0" rtl="0" algn="r">
              <a:lnSpc>
                <a:spcPct val="115000"/>
              </a:lnSpc>
              <a:spcBef>
                <a:spcPts val="0"/>
              </a:spcBef>
              <a:spcAft>
                <a:spcPts val="0"/>
              </a:spcAft>
              <a:buClr>
                <a:srgbClr val="000000"/>
              </a:buClr>
              <a:buSzPts val="904"/>
              <a:buFont typeface="Arial"/>
              <a:buNone/>
            </a:pPr>
            <a:r>
              <a:rPr b="1" lang="en" sz="1050">
                <a:solidFill>
                  <a:srgbClr val="071C4D"/>
                </a:solidFill>
                <a:latin typeface="Poppins"/>
                <a:ea typeface="Poppins"/>
                <a:cs typeface="Poppins"/>
                <a:sym typeface="Poppins"/>
              </a:rPr>
              <a:t>Final Rule</a:t>
            </a:r>
            <a:endParaRPr b="1" i="0" sz="1050" u="none" cap="none" strike="noStrike">
              <a:solidFill>
                <a:srgbClr val="071C4D"/>
              </a:solidFill>
              <a:latin typeface="Poppins"/>
              <a:ea typeface="Poppins"/>
              <a:cs typeface="Poppins"/>
              <a:sym typeface="Poppins"/>
            </a:endParaRPr>
          </a:p>
        </p:txBody>
      </p:sp>
      <p:sp>
        <p:nvSpPr>
          <p:cNvPr id="824" name="Google Shape;824;p98"/>
          <p:cNvSpPr txBox="1"/>
          <p:nvPr/>
        </p:nvSpPr>
        <p:spPr>
          <a:xfrm>
            <a:off x="2755209" y="2609042"/>
            <a:ext cx="1617300" cy="451200"/>
          </a:xfrm>
          <a:prstGeom prst="rect">
            <a:avLst/>
          </a:prstGeom>
          <a:noFill/>
          <a:ln>
            <a:noFill/>
          </a:ln>
        </p:spPr>
        <p:txBody>
          <a:bodyPr anchorCtr="0" anchor="t" bIns="75150" lIns="75150" spcFirstLastPara="1" rIns="75150" wrap="square" tIns="75150">
            <a:spAutoFit/>
          </a:bodyPr>
          <a:lstStyle/>
          <a:p>
            <a:pPr indent="0" lvl="0" marL="0" marR="0" rtl="0" algn="r">
              <a:lnSpc>
                <a:spcPct val="115000"/>
              </a:lnSpc>
              <a:spcBef>
                <a:spcPts val="0"/>
              </a:spcBef>
              <a:spcAft>
                <a:spcPts val="0"/>
              </a:spcAft>
              <a:buClr>
                <a:srgbClr val="000000"/>
              </a:buClr>
              <a:buSzPts val="904"/>
              <a:buFont typeface="Arial"/>
              <a:buNone/>
            </a:pPr>
            <a:r>
              <a:rPr lang="en" sz="904" u="sng">
                <a:solidFill>
                  <a:schemeClr val="accent1"/>
                </a:solidFill>
                <a:latin typeface="Poppins Medium"/>
                <a:ea typeface="Poppins Medium"/>
                <a:cs typeface="Poppins Medium"/>
                <a:sym typeface="Poppins Medium"/>
                <a:hlinkClick r:id="rId4">
                  <a:extLst>
                    <a:ext uri="{A12FA001-AC4F-418D-AE19-62706E023703}">
                      <ahyp:hlinkClr val="tx"/>
                    </a:ext>
                  </a:extLst>
                </a:hlinkClick>
              </a:rPr>
              <a:t>NCUA: Vehicle Loan Servicing</a:t>
            </a:r>
            <a:endParaRPr b="0" i="0" sz="904" u="none" cap="none" strike="noStrike">
              <a:solidFill>
                <a:schemeClr val="accent1"/>
              </a:solidFill>
              <a:latin typeface="Poppins Medium"/>
              <a:ea typeface="Poppins Medium"/>
              <a:cs typeface="Poppins Medium"/>
              <a:sym typeface="Poppins Medium"/>
            </a:endParaRPr>
          </a:p>
        </p:txBody>
      </p:sp>
      <p:sp>
        <p:nvSpPr>
          <p:cNvPr id="825" name="Google Shape;825;p98"/>
          <p:cNvSpPr txBox="1"/>
          <p:nvPr/>
        </p:nvSpPr>
        <p:spPr>
          <a:xfrm>
            <a:off x="4771500" y="2692744"/>
            <a:ext cx="1717500" cy="303600"/>
          </a:xfrm>
          <a:prstGeom prst="rect">
            <a:avLst/>
          </a:prstGeom>
          <a:noFill/>
          <a:ln>
            <a:noFill/>
          </a:ln>
        </p:spPr>
        <p:txBody>
          <a:bodyPr anchorCtr="0" anchor="t" bIns="75150" lIns="75150" spcFirstLastPara="1" rIns="75150" wrap="square" tIns="75150">
            <a:spAutoFit/>
          </a:bodyPr>
          <a:lstStyle/>
          <a:p>
            <a:pPr indent="0" lvl="0" marL="0" marR="0" rtl="0" algn="l">
              <a:lnSpc>
                <a:spcPct val="115000"/>
              </a:lnSpc>
              <a:spcBef>
                <a:spcPts val="0"/>
              </a:spcBef>
              <a:spcAft>
                <a:spcPts val="0"/>
              </a:spcAft>
              <a:buClr>
                <a:srgbClr val="000000"/>
              </a:buClr>
              <a:buSzPts val="986"/>
              <a:buFont typeface="Arial"/>
              <a:buNone/>
            </a:pPr>
            <a:r>
              <a:rPr lang="en" sz="986">
                <a:solidFill>
                  <a:srgbClr val="FFFFFF"/>
                </a:solidFill>
                <a:latin typeface="Poppins SemiBold"/>
                <a:ea typeface="Poppins SemiBold"/>
                <a:cs typeface="Poppins SemiBold"/>
                <a:sym typeface="Poppins SemiBold"/>
              </a:rPr>
              <a:t>9/8/2026</a:t>
            </a:r>
            <a:endParaRPr sz="986">
              <a:solidFill>
                <a:srgbClr val="FFFFFF"/>
              </a:solidFill>
              <a:latin typeface="Poppins SemiBold"/>
              <a:ea typeface="Poppins SemiBold"/>
              <a:cs typeface="Poppins SemiBold"/>
              <a:sym typeface="Poppins SemiBold"/>
            </a:endParaRPr>
          </a:p>
        </p:txBody>
      </p:sp>
      <p:sp>
        <p:nvSpPr>
          <p:cNvPr id="826" name="Google Shape;826;p98"/>
          <p:cNvSpPr/>
          <p:nvPr/>
        </p:nvSpPr>
        <p:spPr>
          <a:xfrm>
            <a:off x="2755209" y="3100165"/>
            <a:ext cx="3672600" cy="453900"/>
          </a:xfrm>
          <a:prstGeom prst="roundRect">
            <a:avLst>
              <a:gd fmla="val 7935" name="adj"/>
            </a:avLst>
          </a:prstGeom>
          <a:gradFill>
            <a:gsLst>
              <a:gs pos="0">
                <a:srgbClr val="8FE2FF"/>
              </a:gs>
              <a:gs pos="50000">
                <a:srgbClr val="BBEBFF"/>
              </a:gs>
              <a:gs pos="100000">
                <a:srgbClr val="DDF4FF"/>
              </a:gs>
            </a:gsLst>
            <a:lin ang="5400012" scaled="0"/>
          </a:gradFill>
          <a:ln>
            <a:noFill/>
          </a:ln>
        </p:spPr>
        <p:txBody>
          <a:bodyPr anchorCtr="0" anchor="ctr" bIns="75150" lIns="75150" spcFirstLastPara="1" rIns="75150" wrap="square" tIns="75150">
            <a:noAutofit/>
          </a:bodyPr>
          <a:lstStyle/>
          <a:p>
            <a:pPr indent="0" lvl="0" marL="0" marR="0" rtl="0" algn="ctr">
              <a:lnSpc>
                <a:spcPct val="100000"/>
              </a:lnSpc>
              <a:spcBef>
                <a:spcPts val="0"/>
              </a:spcBef>
              <a:spcAft>
                <a:spcPts val="0"/>
              </a:spcAft>
              <a:buClr>
                <a:srgbClr val="000000"/>
              </a:buClr>
              <a:buSzPts val="1151"/>
              <a:buFont typeface="Arial"/>
              <a:buNone/>
            </a:pPr>
            <a:r>
              <a:t/>
            </a:r>
            <a:endParaRPr b="0" i="0" sz="1151" u="none" cap="none" strike="noStrike">
              <a:solidFill>
                <a:srgbClr val="FFFFFF"/>
              </a:solidFill>
              <a:latin typeface="Poppins"/>
              <a:ea typeface="Poppins"/>
              <a:cs typeface="Poppins"/>
              <a:sym typeface="Poppins"/>
            </a:endParaRPr>
          </a:p>
        </p:txBody>
      </p:sp>
      <p:sp>
        <p:nvSpPr>
          <p:cNvPr id="827" name="Google Shape;827;p98"/>
          <p:cNvSpPr txBox="1"/>
          <p:nvPr/>
        </p:nvSpPr>
        <p:spPr>
          <a:xfrm>
            <a:off x="2755209" y="3021579"/>
            <a:ext cx="1617300" cy="611100"/>
          </a:xfrm>
          <a:prstGeom prst="rect">
            <a:avLst/>
          </a:prstGeom>
          <a:noFill/>
          <a:ln>
            <a:noFill/>
          </a:ln>
        </p:spPr>
        <p:txBody>
          <a:bodyPr anchorCtr="0" anchor="t" bIns="75150" lIns="75150" spcFirstLastPara="1" rIns="75150" wrap="square" tIns="75150">
            <a:spAutoFit/>
          </a:bodyPr>
          <a:lstStyle/>
          <a:p>
            <a:pPr indent="0" lvl="0" marL="0" marR="0" rtl="0" algn="r">
              <a:lnSpc>
                <a:spcPct val="115000"/>
              </a:lnSpc>
              <a:spcBef>
                <a:spcPts val="0"/>
              </a:spcBef>
              <a:spcAft>
                <a:spcPts val="0"/>
              </a:spcAft>
              <a:buClr>
                <a:srgbClr val="000000"/>
              </a:buClr>
              <a:buSzPts val="904"/>
              <a:buFont typeface="Arial"/>
              <a:buNone/>
            </a:pPr>
            <a:r>
              <a:rPr lang="en" sz="904" u="sng">
                <a:solidFill>
                  <a:schemeClr val="dk1"/>
                </a:solidFill>
                <a:latin typeface="Poppins Medium"/>
                <a:ea typeface="Poppins Medium"/>
                <a:cs typeface="Poppins Medium"/>
                <a:sym typeface="Poppins Medium"/>
                <a:hlinkClick r:id="rId5">
                  <a:extLst>
                    <a:ext uri="{A12FA001-AC4F-418D-AE19-62706E023703}">
                      <ahyp:hlinkClr val="tx"/>
                    </a:ext>
                  </a:extLst>
                </a:hlinkClick>
              </a:rPr>
              <a:t>Nacha: Funds Availability for Non-SDA Credits Exception</a:t>
            </a:r>
            <a:endParaRPr b="0" i="0" sz="904" u="none" cap="none" strike="noStrike">
              <a:solidFill>
                <a:schemeClr val="dk1"/>
              </a:solidFill>
              <a:latin typeface="Poppins Medium"/>
              <a:ea typeface="Poppins Medium"/>
              <a:cs typeface="Poppins Medium"/>
              <a:sym typeface="Poppins Medium"/>
            </a:endParaRPr>
          </a:p>
        </p:txBody>
      </p:sp>
      <p:sp>
        <p:nvSpPr>
          <p:cNvPr id="828" name="Google Shape;828;p98"/>
          <p:cNvSpPr txBox="1"/>
          <p:nvPr/>
        </p:nvSpPr>
        <p:spPr>
          <a:xfrm>
            <a:off x="4771500" y="3171931"/>
            <a:ext cx="1717500" cy="303600"/>
          </a:xfrm>
          <a:prstGeom prst="rect">
            <a:avLst/>
          </a:prstGeom>
          <a:noFill/>
          <a:ln>
            <a:noFill/>
          </a:ln>
        </p:spPr>
        <p:txBody>
          <a:bodyPr anchorCtr="0" anchor="t" bIns="75150" lIns="75150" spcFirstLastPara="1" rIns="75150" wrap="square" tIns="75150">
            <a:spAutoFit/>
          </a:bodyPr>
          <a:lstStyle/>
          <a:p>
            <a:pPr indent="0" lvl="0" marL="0" marR="0" rtl="0" algn="l">
              <a:lnSpc>
                <a:spcPct val="115000"/>
              </a:lnSpc>
              <a:spcBef>
                <a:spcPts val="0"/>
              </a:spcBef>
              <a:spcAft>
                <a:spcPts val="0"/>
              </a:spcAft>
              <a:buClr>
                <a:srgbClr val="000000"/>
              </a:buClr>
              <a:buSzPts val="986"/>
              <a:buFont typeface="Arial"/>
              <a:buNone/>
            </a:pPr>
            <a:r>
              <a:rPr lang="en" sz="986">
                <a:solidFill>
                  <a:srgbClr val="071C4D"/>
                </a:solidFill>
                <a:latin typeface="Poppins SemiBold"/>
                <a:ea typeface="Poppins SemiBold"/>
                <a:cs typeface="Poppins SemiBold"/>
                <a:sym typeface="Poppins SemiBold"/>
              </a:rPr>
              <a:t>9/18/2026</a:t>
            </a:r>
            <a:endParaRPr b="0" i="0" sz="986" u="none" cap="none" strike="noStrike">
              <a:solidFill>
                <a:srgbClr val="071C4D"/>
              </a:solidFill>
              <a:latin typeface="Poppins SemiBold"/>
              <a:ea typeface="Poppins SemiBold"/>
              <a:cs typeface="Poppins SemiBold"/>
              <a:sym typeface="Poppins SemiBold"/>
            </a:endParaRPr>
          </a:p>
        </p:txBody>
      </p:sp>
      <p:sp>
        <p:nvSpPr>
          <p:cNvPr id="829" name="Google Shape;829;p98"/>
          <p:cNvSpPr txBox="1"/>
          <p:nvPr/>
        </p:nvSpPr>
        <p:spPr>
          <a:xfrm>
            <a:off x="2755219" y="3585184"/>
            <a:ext cx="1617300" cy="451200"/>
          </a:xfrm>
          <a:prstGeom prst="rect">
            <a:avLst/>
          </a:prstGeom>
          <a:noFill/>
          <a:ln>
            <a:noFill/>
          </a:ln>
        </p:spPr>
        <p:txBody>
          <a:bodyPr anchorCtr="0" anchor="t" bIns="75150" lIns="75150" spcFirstLastPara="1" rIns="75150" wrap="square" tIns="75150">
            <a:spAutoFit/>
          </a:bodyPr>
          <a:lstStyle/>
          <a:p>
            <a:pPr indent="0" lvl="0" marL="0" marR="0" rtl="0" algn="r">
              <a:lnSpc>
                <a:spcPct val="115000"/>
              </a:lnSpc>
              <a:spcBef>
                <a:spcPts val="0"/>
              </a:spcBef>
              <a:spcAft>
                <a:spcPts val="0"/>
              </a:spcAft>
              <a:buClr>
                <a:srgbClr val="000000"/>
              </a:buClr>
              <a:buSzPts val="904"/>
              <a:buFont typeface="Arial"/>
              <a:buNone/>
            </a:pPr>
            <a:r>
              <a:rPr lang="en" sz="904" u="sng">
                <a:solidFill>
                  <a:schemeClr val="accent1"/>
                </a:solidFill>
                <a:latin typeface="Poppins Medium"/>
                <a:ea typeface="Poppins Medium"/>
                <a:cs typeface="Poppins Medium"/>
                <a:sym typeface="Poppins Medium"/>
                <a:hlinkClick r:id="rId6">
                  <a:extLst>
                    <a:ext uri="{A12FA001-AC4F-418D-AE19-62706E023703}">
                      <ahyp:hlinkClr val="tx"/>
                    </a:ext>
                  </a:extLst>
                </a:hlinkClick>
              </a:rPr>
              <a:t>Nacha: Funds Availability for Non-SDA Credits</a:t>
            </a:r>
            <a:endParaRPr b="0" i="0" sz="904" u="none" cap="none" strike="noStrike">
              <a:solidFill>
                <a:schemeClr val="accent1"/>
              </a:solidFill>
              <a:latin typeface="Poppins Medium"/>
              <a:ea typeface="Poppins Medium"/>
              <a:cs typeface="Poppins Medium"/>
              <a:sym typeface="Poppins Medium"/>
            </a:endParaRPr>
          </a:p>
        </p:txBody>
      </p:sp>
      <p:sp>
        <p:nvSpPr>
          <p:cNvPr id="830" name="Google Shape;830;p98"/>
          <p:cNvSpPr txBox="1"/>
          <p:nvPr/>
        </p:nvSpPr>
        <p:spPr>
          <a:xfrm>
            <a:off x="4771512" y="3673324"/>
            <a:ext cx="1717500" cy="303600"/>
          </a:xfrm>
          <a:prstGeom prst="rect">
            <a:avLst/>
          </a:prstGeom>
          <a:noFill/>
          <a:ln>
            <a:noFill/>
          </a:ln>
        </p:spPr>
        <p:txBody>
          <a:bodyPr anchorCtr="0" anchor="t" bIns="75150" lIns="75150" spcFirstLastPara="1" rIns="75150" wrap="square" tIns="75150">
            <a:spAutoFit/>
          </a:bodyPr>
          <a:lstStyle/>
          <a:p>
            <a:pPr indent="0" lvl="0" marL="0" marR="0" rtl="0" algn="l">
              <a:lnSpc>
                <a:spcPct val="115000"/>
              </a:lnSpc>
              <a:spcBef>
                <a:spcPts val="0"/>
              </a:spcBef>
              <a:spcAft>
                <a:spcPts val="0"/>
              </a:spcAft>
              <a:buClr>
                <a:srgbClr val="000000"/>
              </a:buClr>
              <a:buSzPts val="986"/>
              <a:buFont typeface="Arial"/>
              <a:buNone/>
            </a:pPr>
            <a:r>
              <a:rPr lang="en" sz="986">
                <a:solidFill>
                  <a:srgbClr val="FFFFFF"/>
                </a:solidFill>
                <a:latin typeface="Poppins SemiBold"/>
                <a:ea typeface="Poppins SemiBold"/>
                <a:cs typeface="Poppins SemiBold"/>
                <a:sym typeface="Poppins SemiBold"/>
              </a:rPr>
              <a:t>9/18/2026</a:t>
            </a:r>
            <a:endParaRPr b="0" i="0" sz="986" u="none" cap="none" strike="noStrike">
              <a:solidFill>
                <a:srgbClr val="FFFFFF"/>
              </a:solidFill>
              <a:latin typeface="Poppins SemiBold"/>
              <a:ea typeface="Poppins SemiBold"/>
              <a:cs typeface="Poppins SemiBold"/>
              <a:sym typeface="Poppins SemiBold"/>
            </a:endParaRPr>
          </a:p>
        </p:txBody>
      </p:sp>
      <p:sp>
        <p:nvSpPr>
          <p:cNvPr id="831" name="Google Shape;831;p98"/>
          <p:cNvSpPr/>
          <p:nvPr/>
        </p:nvSpPr>
        <p:spPr>
          <a:xfrm>
            <a:off x="2755209" y="4067504"/>
            <a:ext cx="3672600" cy="453900"/>
          </a:xfrm>
          <a:prstGeom prst="roundRect">
            <a:avLst>
              <a:gd fmla="val 7935" name="adj"/>
            </a:avLst>
          </a:prstGeom>
          <a:gradFill>
            <a:gsLst>
              <a:gs pos="0">
                <a:srgbClr val="8FE2FF"/>
              </a:gs>
              <a:gs pos="50000">
                <a:srgbClr val="BBEBFF"/>
              </a:gs>
              <a:gs pos="100000">
                <a:srgbClr val="DDF4FF"/>
              </a:gs>
            </a:gsLst>
            <a:lin ang="5400012" scaled="0"/>
          </a:gradFill>
          <a:ln>
            <a:noFill/>
          </a:ln>
        </p:spPr>
        <p:txBody>
          <a:bodyPr anchorCtr="0" anchor="ctr" bIns="75150" lIns="75150" spcFirstLastPara="1" rIns="75150" wrap="square" tIns="75150">
            <a:noAutofit/>
          </a:bodyPr>
          <a:lstStyle/>
          <a:p>
            <a:pPr indent="0" lvl="0" marL="0" marR="0" rtl="0" algn="ctr">
              <a:lnSpc>
                <a:spcPct val="100000"/>
              </a:lnSpc>
              <a:spcBef>
                <a:spcPts val="0"/>
              </a:spcBef>
              <a:spcAft>
                <a:spcPts val="0"/>
              </a:spcAft>
              <a:buClr>
                <a:srgbClr val="000000"/>
              </a:buClr>
              <a:buSzPts val="1151"/>
              <a:buFont typeface="Arial"/>
              <a:buNone/>
            </a:pPr>
            <a:r>
              <a:t/>
            </a:r>
            <a:endParaRPr b="0" i="0" sz="1151" u="none" cap="none" strike="noStrike">
              <a:solidFill>
                <a:srgbClr val="FFFFFF"/>
              </a:solidFill>
              <a:latin typeface="Poppins"/>
              <a:ea typeface="Poppins"/>
              <a:cs typeface="Poppins"/>
              <a:sym typeface="Poppins"/>
            </a:endParaRPr>
          </a:p>
        </p:txBody>
      </p:sp>
      <p:sp>
        <p:nvSpPr>
          <p:cNvPr id="832" name="Google Shape;832;p98"/>
          <p:cNvSpPr txBox="1"/>
          <p:nvPr/>
        </p:nvSpPr>
        <p:spPr>
          <a:xfrm>
            <a:off x="2755209" y="4067487"/>
            <a:ext cx="1617300" cy="451200"/>
          </a:xfrm>
          <a:prstGeom prst="rect">
            <a:avLst/>
          </a:prstGeom>
          <a:noFill/>
          <a:ln>
            <a:noFill/>
          </a:ln>
        </p:spPr>
        <p:txBody>
          <a:bodyPr anchorCtr="0" anchor="t" bIns="75150" lIns="75150" spcFirstLastPara="1" rIns="75150" wrap="square" tIns="75150">
            <a:spAutoFit/>
          </a:bodyPr>
          <a:lstStyle/>
          <a:p>
            <a:pPr indent="0" lvl="0" marL="0" marR="0" rtl="0" algn="r">
              <a:lnSpc>
                <a:spcPct val="115000"/>
              </a:lnSpc>
              <a:spcBef>
                <a:spcPts val="0"/>
              </a:spcBef>
              <a:spcAft>
                <a:spcPts val="0"/>
              </a:spcAft>
              <a:buClr>
                <a:srgbClr val="000000"/>
              </a:buClr>
              <a:buSzPts val="904"/>
              <a:buFont typeface="Arial"/>
              <a:buNone/>
            </a:pPr>
            <a:r>
              <a:rPr lang="en" sz="904" u="sng">
                <a:solidFill>
                  <a:schemeClr val="dk1"/>
                </a:solidFill>
                <a:latin typeface="Poppins Medium"/>
                <a:ea typeface="Poppins Medium"/>
                <a:cs typeface="Poppins Medium"/>
                <a:sym typeface="Poppins Medium"/>
                <a:hlinkClick r:id="rId7">
                  <a:extLst>
                    <a:ext uri="{A12FA001-AC4F-418D-AE19-62706E023703}">
                      <ahyp:hlinkClr val="tx"/>
                    </a:ext>
                  </a:extLst>
                </a:hlinkClick>
              </a:rPr>
              <a:t>Nacha: IAT Entry Definition</a:t>
            </a:r>
            <a:endParaRPr b="0" i="0" sz="904" u="none" cap="none" strike="noStrike">
              <a:solidFill>
                <a:schemeClr val="dk1"/>
              </a:solidFill>
              <a:latin typeface="Poppins Medium"/>
              <a:ea typeface="Poppins Medium"/>
              <a:cs typeface="Poppins Medium"/>
              <a:sym typeface="Poppins Medium"/>
            </a:endParaRPr>
          </a:p>
        </p:txBody>
      </p:sp>
      <p:sp>
        <p:nvSpPr>
          <p:cNvPr id="833" name="Google Shape;833;p98"/>
          <p:cNvSpPr txBox="1"/>
          <p:nvPr/>
        </p:nvSpPr>
        <p:spPr>
          <a:xfrm>
            <a:off x="4771500" y="4139265"/>
            <a:ext cx="1717500" cy="303600"/>
          </a:xfrm>
          <a:prstGeom prst="rect">
            <a:avLst/>
          </a:prstGeom>
          <a:noFill/>
          <a:ln>
            <a:noFill/>
          </a:ln>
        </p:spPr>
        <p:txBody>
          <a:bodyPr anchorCtr="0" anchor="t" bIns="75150" lIns="75150" spcFirstLastPara="1" rIns="75150" wrap="square" tIns="75150">
            <a:spAutoFit/>
          </a:bodyPr>
          <a:lstStyle/>
          <a:p>
            <a:pPr indent="0" lvl="0" marL="0" marR="0" rtl="0" algn="l">
              <a:lnSpc>
                <a:spcPct val="115000"/>
              </a:lnSpc>
              <a:spcBef>
                <a:spcPts val="0"/>
              </a:spcBef>
              <a:spcAft>
                <a:spcPts val="0"/>
              </a:spcAft>
              <a:buClr>
                <a:srgbClr val="000000"/>
              </a:buClr>
              <a:buSzPts val="986"/>
              <a:buFont typeface="Arial"/>
              <a:buNone/>
            </a:pPr>
            <a:r>
              <a:rPr lang="en" sz="986">
                <a:solidFill>
                  <a:srgbClr val="071C4D"/>
                </a:solidFill>
                <a:latin typeface="Poppins SemiBold"/>
                <a:ea typeface="Poppins SemiBold"/>
                <a:cs typeface="Poppins SemiBold"/>
                <a:sym typeface="Poppins SemiBold"/>
              </a:rPr>
              <a:t>9/18/2026</a:t>
            </a:r>
            <a:endParaRPr b="0" i="0" sz="986" u="none" cap="none" strike="noStrike">
              <a:solidFill>
                <a:srgbClr val="071C4D"/>
              </a:solidFill>
              <a:latin typeface="Poppins SemiBold"/>
              <a:ea typeface="Poppins SemiBold"/>
              <a:cs typeface="Poppins SemiBold"/>
              <a:sym typeface="Poppins SemiBold"/>
            </a:endParaRPr>
          </a:p>
        </p:txBody>
      </p:sp>
      <p:cxnSp>
        <p:nvCxnSpPr>
          <p:cNvPr id="834" name="Google Shape;834;p98"/>
          <p:cNvCxnSpPr/>
          <p:nvPr/>
        </p:nvCxnSpPr>
        <p:spPr>
          <a:xfrm flipH="1">
            <a:off x="4585659" y="2123979"/>
            <a:ext cx="11700" cy="2406300"/>
          </a:xfrm>
          <a:prstGeom prst="straightConnector1">
            <a:avLst/>
          </a:prstGeom>
          <a:noFill/>
          <a:ln cap="flat" cmpd="sng" w="7825">
            <a:solidFill>
              <a:srgbClr val="CBD2DC"/>
            </a:solidFill>
            <a:prstDash val="solid"/>
            <a:round/>
            <a:headEnd len="sm" w="sm" type="none"/>
            <a:tailEnd len="sm" w="sm" type="none"/>
          </a:ln>
        </p:spPr>
      </p:cxnSp>
      <p:sp>
        <p:nvSpPr>
          <p:cNvPr id="835" name="Google Shape;835;p98"/>
          <p:cNvSpPr txBox="1"/>
          <p:nvPr/>
        </p:nvSpPr>
        <p:spPr>
          <a:xfrm>
            <a:off x="4771500" y="2186992"/>
            <a:ext cx="1557000" cy="318900"/>
          </a:xfrm>
          <a:prstGeom prst="rect">
            <a:avLst/>
          </a:prstGeom>
          <a:noFill/>
          <a:ln>
            <a:noFill/>
          </a:ln>
        </p:spPr>
        <p:txBody>
          <a:bodyPr anchorCtr="0" anchor="t" bIns="75150" lIns="75150" spcFirstLastPara="1" rIns="75150" wrap="square" tIns="75150">
            <a:spAutoFit/>
          </a:bodyPr>
          <a:lstStyle/>
          <a:p>
            <a:pPr indent="0" lvl="0" marL="0" marR="0" rtl="0" algn="l">
              <a:lnSpc>
                <a:spcPct val="115000"/>
              </a:lnSpc>
              <a:spcBef>
                <a:spcPts val="0"/>
              </a:spcBef>
              <a:spcAft>
                <a:spcPts val="0"/>
              </a:spcAft>
              <a:buClr>
                <a:srgbClr val="000000"/>
              </a:buClr>
              <a:buSzPts val="986"/>
              <a:buFont typeface="Arial"/>
              <a:buNone/>
            </a:pPr>
            <a:r>
              <a:rPr b="1" lang="en" sz="1086">
                <a:solidFill>
                  <a:srgbClr val="071C4D"/>
                </a:solidFill>
                <a:latin typeface="Poppins"/>
                <a:ea typeface="Poppins"/>
                <a:cs typeface="Poppins"/>
                <a:sym typeface="Poppins"/>
              </a:rPr>
              <a:t>Effective Date</a:t>
            </a:r>
            <a:endParaRPr b="1" i="0" sz="1086" u="none" cap="none" strike="noStrike">
              <a:solidFill>
                <a:srgbClr val="071C4D"/>
              </a:solidFill>
              <a:latin typeface="Poppins"/>
              <a:ea typeface="Poppins"/>
              <a:cs typeface="Poppins"/>
              <a:sym typeface="Poppins"/>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9" name="Shape 839"/>
        <p:cNvGrpSpPr/>
        <p:nvPr/>
      </p:nvGrpSpPr>
      <p:grpSpPr>
        <a:xfrm>
          <a:off x="0" y="0"/>
          <a:ext cx="0" cy="0"/>
          <a:chOff x="0" y="0"/>
          <a:chExt cx="0" cy="0"/>
        </a:xfrm>
      </p:grpSpPr>
      <p:sp>
        <p:nvSpPr>
          <p:cNvPr id="840" name="Google Shape;840;p99"/>
          <p:cNvSpPr txBox="1"/>
          <p:nvPr>
            <p:ph type="title"/>
          </p:nvPr>
        </p:nvSpPr>
        <p:spPr>
          <a:xfrm>
            <a:off x="623888" y="1282304"/>
            <a:ext cx="7886700" cy="1655100"/>
          </a:xfrm>
          <a:prstGeom prst="rect">
            <a:avLst/>
          </a:prstGeom>
          <a:noFill/>
          <a:ln>
            <a:noFill/>
          </a:ln>
        </p:spPr>
        <p:txBody>
          <a:bodyPr anchorCtr="0" anchor="b" bIns="34275" lIns="68575" spcFirstLastPara="1" rIns="68575" wrap="square" tIns="34275">
            <a:normAutofit/>
          </a:bodyPr>
          <a:lstStyle/>
          <a:p>
            <a:pPr indent="0" lvl="0" marL="0" rtl="0" algn="l">
              <a:lnSpc>
                <a:spcPct val="90000"/>
              </a:lnSpc>
              <a:spcBef>
                <a:spcPts val="0"/>
              </a:spcBef>
              <a:spcAft>
                <a:spcPts val="0"/>
              </a:spcAft>
              <a:buClr>
                <a:schemeClr val="lt1"/>
              </a:buClr>
              <a:buSzPts val="4500"/>
              <a:buFont typeface="Poppins SemiBold"/>
              <a:buNone/>
            </a:pPr>
            <a:r>
              <a:rPr lang="en"/>
              <a:t>Product </a:t>
            </a:r>
            <a:endParaRPr/>
          </a:p>
          <a:p>
            <a:pPr indent="0" lvl="0" marL="0" rtl="0" algn="l">
              <a:lnSpc>
                <a:spcPct val="90000"/>
              </a:lnSpc>
              <a:spcBef>
                <a:spcPts val="0"/>
              </a:spcBef>
              <a:spcAft>
                <a:spcPts val="0"/>
              </a:spcAft>
              <a:buClr>
                <a:schemeClr val="lt1"/>
              </a:buClr>
              <a:buSzPts val="4500"/>
              <a:buFont typeface="Poppins SemiBold"/>
              <a:buNone/>
            </a:pPr>
            <a:r>
              <a:rPr lang="en"/>
              <a:t>Updates</a:t>
            </a:r>
            <a:endParaRPr/>
          </a:p>
        </p:txBody>
      </p:sp>
      <p:pic>
        <p:nvPicPr>
          <p:cNvPr id="841" name="Google Shape;841;p99" title="Mitratech_Continuity_Logo_White.png"/>
          <p:cNvPicPr preferRelativeResize="0"/>
          <p:nvPr/>
        </p:nvPicPr>
        <p:blipFill rotWithShape="1">
          <a:blip r:embed="rId3">
            <a:alphaModFix/>
          </a:blip>
          <a:srcRect b="0" l="0" r="0" t="0"/>
          <a:stretch/>
        </p:blipFill>
        <p:spPr>
          <a:xfrm>
            <a:off x="7201400" y="4574511"/>
            <a:ext cx="1366574" cy="176825"/>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5" name="Shape 845"/>
        <p:cNvGrpSpPr/>
        <p:nvPr/>
      </p:nvGrpSpPr>
      <p:grpSpPr>
        <a:xfrm>
          <a:off x="0" y="0"/>
          <a:ext cx="0" cy="0"/>
          <a:chOff x="0" y="0"/>
          <a:chExt cx="0" cy="0"/>
        </a:xfrm>
      </p:grpSpPr>
      <p:sp>
        <p:nvSpPr>
          <p:cNvPr id="846" name="Google Shape;846;p100"/>
          <p:cNvSpPr txBox="1"/>
          <p:nvPr>
            <p:ph idx="4294967295" type="title"/>
          </p:nvPr>
        </p:nvSpPr>
        <p:spPr>
          <a:xfrm>
            <a:off x="408493" y="1072623"/>
            <a:ext cx="8284500" cy="4935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lt1"/>
              </a:buClr>
              <a:buSzPts val="3000"/>
              <a:buFont typeface="Poppins"/>
              <a:buNone/>
            </a:pPr>
            <a:r>
              <a:rPr lang="en" sz="3000">
                <a:solidFill>
                  <a:schemeClr val="lt1"/>
                </a:solidFill>
                <a:latin typeface="Poppins"/>
                <a:ea typeface="Poppins"/>
                <a:cs typeface="Poppins"/>
                <a:sym typeface="Poppins"/>
              </a:rPr>
              <a:t>Product Updates</a:t>
            </a:r>
            <a:endParaRPr>
              <a:solidFill>
                <a:schemeClr val="lt1"/>
              </a:solidFill>
            </a:endParaRPr>
          </a:p>
        </p:txBody>
      </p:sp>
      <p:sp>
        <p:nvSpPr>
          <p:cNvPr id="847" name="Google Shape;847;p100"/>
          <p:cNvSpPr txBox="1"/>
          <p:nvPr>
            <p:ph idx="4294967295" type="body"/>
          </p:nvPr>
        </p:nvSpPr>
        <p:spPr>
          <a:xfrm>
            <a:off x="408500" y="1697100"/>
            <a:ext cx="8284500" cy="2920200"/>
          </a:xfrm>
          <a:prstGeom prst="rect">
            <a:avLst/>
          </a:prstGeom>
          <a:noFill/>
          <a:ln>
            <a:noFill/>
          </a:ln>
        </p:spPr>
        <p:txBody>
          <a:bodyPr anchorCtr="0" anchor="t" bIns="34275" lIns="68575" spcFirstLastPara="1" rIns="68575" wrap="square" tIns="34275">
            <a:normAutofit/>
          </a:bodyPr>
          <a:lstStyle/>
          <a:p>
            <a:pPr indent="0" lvl="0" marL="0" rtl="0" algn="l">
              <a:lnSpc>
                <a:spcPct val="113999"/>
              </a:lnSpc>
              <a:spcBef>
                <a:spcPts val="0"/>
              </a:spcBef>
              <a:spcAft>
                <a:spcPts val="0"/>
              </a:spcAft>
              <a:buNone/>
            </a:pPr>
            <a:r>
              <a:rPr b="1" lang="en" sz="1600">
                <a:solidFill>
                  <a:schemeClr val="lt1"/>
                </a:solidFill>
              </a:rPr>
              <a:t>New Dynamic ToDo Due Dates</a:t>
            </a:r>
            <a:endParaRPr b="1" sz="1600">
              <a:solidFill>
                <a:schemeClr val="lt1"/>
              </a:solidFill>
            </a:endParaRPr>
          </a:p>
          <a:p>
            <a:pPr indent="-317500" lvl="0" marL="457200" rtl="0" algn="l">
              <a:lnSpc>
                <a:spcPct val="113999"/>
              </a:lnSpc>
              <a:spcBef>
                <a:spcPts val="800"/>
              </a:spcBef>
              <a:spcAft>
                <a:spcPts val="0"/>
              </a:spcAft>
              <a:buSzPts val="1400"/>
              <a:buChar char="•"/>
            </a:pPr>
            <a:r>
              <a:rPr lang="en" sz="1400">
                <a:solidFill>
                  <a:schemeClr val="lt1"/>
                </a:solidFill>
              </a:rPr>
              <a:t>The ToDo schedule configuration within RegControls has been enhanced with a new </a:t>
            </a:r>
            <a:r>
              <a:rPr lang="en" sz="1400" u="sng">
                <a:solidFill>
                  <a:schemeClr val="accent1"/>
                </a:solidFill>
                <a:hlinkClick r:id="rId3">
                  <a:extLst>
                    <a:ext uri="{A12FA001-AC4F-418D-AE19-62706E023703}">
                      <ahyp:hlinkClr val="tx"/>
                    </a:ext>
                  </a:extLst>
                </a:hlinkClick>
              </a:rPr>
              <a:t>Recurrence Pattern field</a:t>
            </a:r>
            <a:r>
              <a:rPr lang="en" sz="1400">
                <a:solidFill>
                  <a:schemeClr val="lt1"/>
                </a:solidFill>
              </a:rPr>
              <a:t> that gives Administrators, SmartFolder Owners, and Content Developers greater control over how upcoming due dates are calculated and distributed.</a:t>
            </a:r>
            <a:endParaRPr sz="1400">
              <a:solidFill>
                <a:schemeClr val="lt1"/>
              </a:solidFill>
            </a:endParaRPr>
          </a:p>
          <a:p>
            <a:pPr indent="-317500" lvl="0" marL="457200" rtl="0" algn="l">
              <a:lnSpc>
                <a:spcPct val="113999"/>
              </a:lnSpc>
              <a:spcBef>
                <a:spcPts val="0"/>
              </a:spcBef>
              <a:spcAft>
                <a:spcPts val="0"/>
              </a:spcAft>
              <a:buSzPts val="1400"/>
              <a:buChar char="•"/>
            </a:pPr>
            <a:r>
              <a:rPr lang="en" sz="1400">
                <a:solidFill>
                  <a:schemeClr val="lt1"/>
                </a:solidFill>
              </a:rPr>
              <a:t>Users can now define a consistent, predictable pattern for all upcoming due dates independent of the initial due date, with options ranging from "Every Week" to "Every 10 Years" and everything in between, including the option to select specific days of the week or month for the recurrence.</a:t>
            </a:r>
            <a:endParaRPr sz="1400">
              <a:solidFill>
                <a:schemeClr val="lt1"/>
              </a:solidFill>
            </a:endParaRPr>
          </a:p>
          <a:p>
            <a:pPr indent="-317500" lvl="0" marL="457200" rtl="0" algn="l">
              <a:lnSpc>
                <a:spcPct val="113999"/>
              </a:lnSpc>
              <a:spcBef>
                <a:spcPts val="0"/>
              </a:spcBef>
              <a:spcAft>
                <a:spcPts val="0"/>
              </a:spcAft>
              <a:buSzPts val="1400"/>
              <a:buChar char="•"/>
            </a:pPr>
            <a:r>
              <a:rPr lang="en" sz="1400">
                <a:solidFill>
                  <a:schemeClr val="lt1"/>
                </a:solidFill>
              </a:rPr>
              <a:t>Check out this Support Center </a:t>
            </a:r>
            <a:r>
              <a:rPr lang="en" sz="1400" u="sng">
                <a:solidFill>
                  <a:schemeClr val="accent1"/>
                </a:solidFill>
                <a:hlinkClick r:id="rId4">
                  <a:extLst>
                    <a:ext uri="{A12FA001-AC4F-418D-AE19-62706E023703}">
                      <ahyp:hlinkClr val="tx"/>
                    </a:ext>
                  </a:extLst>
                </a:hlinkClick>
              </a:rPr>
              <a:t>article</a:t>
            </a:r>
            <a:r>
              <a:rPr lang="en" sz="1400">
                <a:solidFill>
                  <a:schemeClr val="accent1"/>
                </a:solidFill>
              </a:rPr>
              <a:t> </a:t>
            </a:r>
            <a:r>
              <a:rPr lang="en" sz="1400">
                <a:solidFill>
                  <a:schemeClr val="lt1"/>
                </a:solidFill>
              </a:rPr>
              <a:t>for more information and implementation steps.</a:t>
            </a:r>
            <a:endParaRPr sz="1400">
              <a:solidFill>
                <a:schemeClr val="lt1"/>
              </a:solidFill>
            </a:endParaRPr>
          </a:p>
        </p:txBody>
      </p:sp>
      <p:pic>
        <p:nvPicPr>
          <p:cNvPr id="848" name="Google Shape;848;p100" title="Mitratech_Continuity_Logo_White.png"/>
          <p:cNvPicPr preferRelativeResize="0"/>
          <p:nvPr/>
        </p:nvPicPr>
        <p:blipFill rotWithShape="1">
          <a:blip r:embed="rId5">
            <a:alphaModFix/>
          </a:blip>
          <a:srcRect b="0" l="0" r="0" t="0"/>
          <a:stretch/>
        </p:blipFill>
        <p:spPr>
          <a:xfrm>
            <a:off x="7201400" y="4574511"/>
            <a:ext cx="1366574" cy="176825"/>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2" name="Shape 852"/>
        <p:cNvGrpSpPr/>
        <p:nvPr/>
      </p:nvGrpSpPr>
      <p:grpSpPr>
        <a:xfrm>
          <a:off x="0" y="0"/>
          <a:ext cx="0" cy="0"/>
          <a:chOff x="0" y="0"/>
          <a:chExt cx="0" cy="0"/>
        </a:xfrm>
      </p:grpSpPr>
      <p:sp>
        <p:nvSpPr>
          <p:cNvPr id="853" name="Google Shape;853;p101"/>
          <p:cNvSpPr txBox="1"/>
          <p:nvPr>
            <p:ph idx="4294967295" type="title"/>
          </p:nvPr>
        </p:nvSpPr>
        <p:spPr>
          <a:xfrm>
            <a:off x="408493" y="1072623"/>
            <a:ext cx="8284500" cy="4935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lt1"/>
              </a:buClr>
              <a:buSzPts val="3000"/>
              <a:buFont typeface="Poppins"/>
              <a:buNone/>
            </a:pPr>
            <a:r>
              <a:rPr lang="en" sz="3000">
                <a:solidFill>
                  <a:schemeClr val="lt1"/>
                </a:solidFill>
                <a:latin typeface="Poppins"/>
                <a:ea typeface="Poppins"/>
                <a:cs typeface="Poppins"/>
                <a:sym typeface="Poppins"/>
              </a:rPr>
              <a:t>Product Updates</a:t>
            </a:r>
            <a:endParaRPr>
              <a:solidFill>
                <a:schemeClr val="lt1"/>
              </a:solidFill>
            </a:endParaRPr>
          </a:p>
        </p:txBody>
      </p:sp>
      <p:sp>
        <p:nvSpPr>
          <p:cNvPr id="854" name="Google Shape;854;p101"/>
          <p:cNvSpPr txBox="1"/>
          <p:nvPr>
            <p:ph idx="4294967295" type="body"/>
          </p:nvPr>
        </p:nvSpPr>
        <p:spPr>
          <a:xfrm>
            <a:off x="408500" y="1697100"/>
            <a:ext cx="8284500" cy="2920200"/>
          </a:xfrm>
          <a:prstGeom prst="rect">
            <a:avLst/>
          </a:prstGeom>
          <a:noFill/>
          <a:ln>
            <a:noFill/>
          </a:ln>
        </p:spPr>
        <p:txBody>
          <a:bodyPr anchorCtr="0" anchor="t" bIns="34275" lIns="68575" spcFirstLastPara="1" rIns="68575" wrap="square" tIns="34275">
            <a:normAutofit/>
          </a:bodyPr>
          <a:lstStyle/>
          <a:p>
            <a:pPr indent="0" lvl="0" marL="0" rtl="0" algn="l">
              <a:lnSpc>
                <a:spcPct val="113999"/>
              </a:lnSpc>
              <a:spcBef>
                <a:spcPts val="0"/>
              </a:spcBef>
              <a:spcAft>
                <a:spcPts val="0"/>
              </a:spcAft>
              <a:buNone/>
            </a:pPr>
            <a:r>
              <a:rPr b="1" lang="en" sz="1600">
                <a:solidFill>
                  <a:schemeClr val="lt1"/>
                </a:solidFill>
              </a:rPr>
              <a:t>Support Center Articles &amp; Policy Templates</a:t>
            </a:r>
            <a:endParaRPr b="1" sz="1600">
              <a:solidFill>
                <a:schemeClr val="lt1"/>
              </a:solidFill>
            </a:endParaRPr>
          </a:p>
          <a:p>
            <a:pPr indent="-330200" lvl="0" marL="457200" rtl="0" algn="l">
              <a:lnSpc>
                <a:spcPct val="113999"/>
              </a:lnSpc>
              <a:spcBef>
                <a:spcPts val="800"/>
              </a:spcBef>
              <a:spcAft>
                <a:spcPts val="0"/>
              </a:spcAft>
              <a:buSzPts val="1600"/>
              <a:buChar char="•"/>
            </a:pPr>
            <a:r>
              <a:rPr lang="en" sz="1600">
                <a:solidFill>
                  <a:schemeClr val="lt1"/>
                </a:solidFill>
              </a:rPr>
              <a:t>No new Support Center articles or policy templates were created. However, clients are invited to review the updated </a:t>
            </a:r>
            <a:r>
              <a:rPr lang="en" sz="1600" u="sng">
                <a:solidFill>
                  <a:schemeClr val="accent1"/>
                </a:solidFill>
                <a:hlinkClick r:id="rId3">
                  <a:extLst>
                    <a:ext uri="{A12FA001-AC4F-418D-AE19-62706E023703}">
                      <ahyp:hlinkClr val="tx"/>
                    </a:ext>
                  </a:extLst>
                </a:hlinkClick>
              </a:rPr>
              <a:t>RegAdvisor Pro Overview, Scope, and Process</a:t>
            </a:r>
            <a:r>
              <a:rPr lang="en" sz="1600">
                <a:solidFill>
                  <a:schemeClr val="accent1"/>
                </a:solidFill>
              </a:rPr>
              <a:t> </a:t>
            </a:r>
            <a:r>
              <a:rPr lang="en" sz="1600">
                <a:solidFill>
                  <a:schemeClr val="lt1"/>
                </a:solidFill>
              </a:rPr>
              <a:t>article if they have not already.</a:t>
            </a:r>
            <a:endParaRPr sz="1600">
              <a:solidFill>
                <a:schemeClr val="lt1"/>
              </a:solidFill>
            </a:endParaRPr>
          </a:p>
          <a:p>
            <a:pPr indent="0" lvl="0" marL="0" rtl="0" algn="l">
              <a:lnSpc>
                <a:spcPct val="113999"/>
              </a:lnSpc>
              <a:spcBef>
                <a:spcPts val="800"/>
              </a:spcBef>
              <a:spcAft>
                <a:spcPts val="0"/>
              </a:spcAft>
              <a:buNone/>
            </a:pPr>
            <a:r>
              <a:t/>
            </a:r>
            <a:endParaRPr sz="1600">
              <a:solidFill>
                <a:schemeClr val="lt1"/>
              </a:solidFill>
            </a:endParaRPr>
          </a:p>
          <a:p>
            <a:pPr indent="0" lvl="0" marL="0" rtl="0" algn="l">
              <a:lnSpc>
                <a:spcPct val="113999"/>
              </a:lnSpc>
              <a:spcBef>
                <a:spcPts val="0"/>
              </a:spcBef>
              <a:spcAft>
                <a:spcPts val="0"/>
              </a:spcAft>
              <a:buNone/>
            </a:pPr>
            <a:r>
              <a:rPr b="1" lang="en" sz="1600">
                <a:solidFill>
                  <a:schemeClr val="lt1"/>
                </a:solidFill>
              </a:rPr>
              <a:t>RegControls</a:t>
            </a:r>
            <a:endParaRPr b="1" sz="1600">
              <a:solidFill>
                <a:schemeClr val="lt1"/>
              </a:solidFill>
            </a:endParaRPr>
          </a:p>
          <a:p>
            <a:pPr indent="-330200" lvl="0" marL="457200" rtl="0" algn="l">
              <a:lnSpc>
                <a:spcPct val="113999"/>
              </a:lnSpc>
              <a:spcBef>
                <a:spcPts val="800"/>
              </a:spcBef>
              <a:spcAft>
                <a:spcPts val="0"/>
              </a:spcAft>
              <a:buSzPts val="1600"/>
              <a:buChar char="•"/>
            </a:pPr>
            <a:r>
              <a:rPr lang="en" sz="1600">
                <a:solidFill>
                  <a:schemeClr val="lt1"/>
                </a:solidFill>
              </a:rPr>
              <a:t>The following RegControl was revised due to client request:</a:t>
            </a:r>
            <a:endParaRPr sz="1600">
              <a:solidFill>
                <a:schemeClr val="lt1"/>
              </a:solidFill>
            </a:endParaRPr>
          </a:p>
          <a:p>
            <a:pPr indent="-330200" lvl="1" marL="914400" rtl="0" algn="l">
              <a:lnSpc>
                <a:spcPct val="113999"/>
              </a:lnSpc>
              <a:spcBef>
                <a:spcPts val="0"/>
              </a:spcBef>
              <a:spcAft>
                <a:spcPts val="0"/>
              </a:spcAft>
              <a:buSzPts val="1600"/>
              <a:buChar char="•"/>
            </a:pPr>
            <a:r>
              <a:rPr lang="en" sz="1600">
                <a:solidFill>
                  <a:schemeClr val="lt1"/>
                </a:solidFill>
              </a:rPr>
              <a:t>Submit an Advertisement for Review/Approval</a:t>
            </a:r>
            <a:endParaRPr sz="1600">
              <a:solidFill>
                <a:schemeClr val="lt1"/>
              </a:solidFill>
            </a:endParaRPr>
          </a:p>
        </p:txBody>
      </p:sp>
      <p:pic>
        <p:nvPicPr>
          <p:cNvPr id="855" name="Google Shape;855;p101" title="Mitratech_Continuity_Logo_White.png"/>
          <p:cNvPicPr preferRelativeResize="0"/>
          <p:nvPr/>
        </p:nvPicPr>
        <p:blipFill rotWithShape="1">
          <a:blip r:embed="rId4">
            <a:alphaModFix/>
          </a:blip>
          <a:srcRect b="0" l="0" r="0" t="0"/>
          <a:stretch/>
        </p:blipFill>
        <p:spPr>
          <a:xfrm>
            <a:off x="7201400" y="4574511"/>
            <a:ext cx="1366574" cy="176825"/>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9" name="Shape 859"/>
        <p:cNvGrpSpPr/>
        <p:nvPr/>
      </p:nvGrpSpPr>
      <p:grpSpPr>
        <a:xfrm>
          <a:off x="0" y="0"/>
          <a:ext cx="0" cy="0"/>
          <a:chOff x="0" y="0"/>
          <a:chExt cx="0" cy="0"/>
        </a:xfrm>
      </p:grpSpPr>
      <p:sp>
        <p:nvSpPr>
          <p:cNvPr id="860" name="Google Shape;860;p102"/>
          <p:cNvSpPr txBox="1"/>
          <p:nvPr>
            <p:ph idx="4294967295" type="title"/>
          </p:nvPr>
        </p:nvSpPr>
        <p:spPr>
          <a:xfrm>
            <a:off x="408493" y="1072623"/>
            <a:ext cx="8284500" cy="4935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lt1"/>
              </a:buClr>
              <a:buSzPts val="3000"/>
              <a:buFont typeface="Poppins"/>
              <a:buNone/>
            </a:pPr>
            <a:r>
              <a:rPr lang="en" sz="3000">
                <a:solidFill>
                  <a:schemeClr val="lt1"/>
                </a:solidFill>
                <a:latin typeface="Poppins"/>
                <a:ea typeface="Poppins"/>
                <a:cs typeface="Poppins"/>
                <a:sym typeface="Poppins"/>
              </a:rPr>
              <a:t>Governance, Risk &amp; Compliance Platform</a:t>
            </a:r>
            <a:endParaRPr>
              <a:solidFill>
                <a:schemeClr val="lt1"/>
              </a:solidFill>
            </a:endParaRPr>
          </a:p>
        </p:txBody>
      </p:sp>
      <p:pic>
        <p:nvPicPr>
          <p:cNvPr id="861" name="Google Shape;861;p102" title="Mitratech_Continuity_Logo_White.png"/>
          <p:cNvPicPr preferRelativeResize="0"/>
          <p:nvPr/>
        </p:nvPicPr>
        <p:blipFill rotWithShape="1">
          <a:blip r:embed="rId3">
            <a:alphaModFix/>
          </a:blip>
          <a:srcRect b="0" l="0" r="0" t="0"/>
          <a:stretch/>
        </p:blipFill>
        <p:spPr>
          <a:xfrm>
            <a:off x="7201400" y="4574511"/>
            <a:ext cx="1366574" cy="176825"/>
          </a:xfrm>
          <a:prstGeom prst="rect">
            <a:avLst/>
          </a:prstGeom>
          <a:noFill/>
          <a:ln>
            <a:noFill/>
          </a:ln>
        </p:spPr>
      </p:pic>
      <p:pic>
        <p:nvPicPr>
          <p:cNvPr id="862" name="Google Shape;862;p102"/>
          <p:cNvPicPr preferRelativeResize="0"/>
          <p:nvPr/>
        </p:nvPicPr>
        <p:blipFill>
          <a:blip r:embed="rId4">
            <a:alphaModFix/>
          </a:blip>
          <a:stretch>
            <a:fillRect/>
          </a:stretch>
        </p:blipFill>
        <p:spPr>
          <a:xfrm>
            <a:off x="1810838" y="1566125"/>
            <a:ext cx="5522325" cy="3009350"/>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6" name="Shape 866"/>
        <p:cNvGrpSpPr/>
        <p:nvPr/>
      </p:nvGrpSpPr>
      <p:grpSpPr>
        <a:xfrm>
          <a:off x="0" y="0"/>
          <a:ext cx="0" cy="0"/>
          <a:chOff x="0" y="0"/>
          <a:chExt cx="0" cy="0"/>
        </a:xfrm>
      </p:grpSpPr>
      <p:sp>
        <p:nvSpPr>
          <p:cNvPr id="867" name="Google Shape;867;p103"/>
          <p:cNvSpPr txBox="1"/>
          <p:nvPr>
            <p:ph type="title"/>
          </p:nvPr>
        </p:nvSpPr>
        <p:spPr>
          <a:xfrm>
            <a:off x="623888" y="1282304"/>
            <a:ext cx="7886700" cy="1655100"/>
          </a:xfrm>
          <a:prstGeom prst="rect">
            <a:avLst/>
          </a:prstGeom>
          <a:noFill/>
          <a:ln>
            <a:noFill/>
          </a:ln>
        </p:spPr>
        <p:txBody>
          <a:bodyPr anchorCtr="0" anchor="b" bIns="34275" lIns="68575" spcFirstLastPara="1" rIns="68575" wrap="square" tIns="34275">
            <a:normAutofit/>
          </a:bodyPr>
          <a:lstStyle/>
          <a:p>
            <a:pPr indent="0" lvl="0" marL="0" rtl="0" algn="l">
              <a:lnSpc>
                <a:spcPct val="90000"/>
              </a:lnSpc>
              <a:spcBef>
                <a:spcPts val="0"/>
              </a:spcBef>
              <a:spcAft>
                <a:spcPts val="0"/>
              </a:spcAft>
              <a:buClr>
                <a:schemeClr val="lt1"/>
              </a:buClr>
              <a:buSzPts val="4500"/>
              <a:buFont typeface="Poppins SemiBold"/>
              <a:buNone/>
            </a:pPr>
            <a:r>
              <a:rPr lang="en"/>
              <a:t>Recommended </a:t>
            </a:r>
            <a:endParaRPr/>
          </a:p>
          <a:p>
            <a:pPr indent="0" lvl="0" marL="0" rtl="0" algn="l">
              <a:lnSpc>
                <a:spcPct val="90000"/>
              </a:lnSpc>
              <a:spcBef>
                <a:spcPts val="0"/>
              </a:spcBef>
              <a:spcAft>
                <a:spcPts val="0"/>
              </a:spcAft>
              <a:buClr>
                <a:schemeClr val="lt1"/>
              </a:buClr>
              <a:buSzPts val="4500"/>
              <a:buFont typeface="Poppins SemiBold"/>
              <a:buNone/>
            </a:pPr>
            <a:r>
              <a:rPr lang="en"/>
              <a:t>Actions</a:t>
            </a:r>
            <a:endParaRPr/>
          </a:p>
        </p:txBody>
      </p:sp>
      <p:sp>
        <p:nvSpPr>
          <p:cNvPr id="868" name="Google Shape;868;p103"/>
          <p:cNvSpPr txBox="1"/>
          <p:nvPr>
            <p:ph idx="1" type="body"/>
          </p:nvPr>
        </p:nvSpPr>
        <p:spPr>
          <a:xfrm>
            <a:off x="422921" y="3202872"/>
            <a:ext cx="7886700" cy="1125000"/>
          </a:xfrm>
          <a:prstGeom prst="rect">
            <a:avLst/>
          </a:prstGeom>
          <a:noFill/>
          <a:ln>
            <a:noFill/>
          </a:ln>
        </p:spPr>
        <p:txBody>
          <a:bodyPr anchorCtr="0" anchor="t" bIns="34275" lIns="68575" spcFirstLastPara="1" rIns="68575" wrap="square" tIns="34275">
            <a:normAutofit/>
          </a:bodyPr>
          <a:lstStyle/>
          <a:p>
            <a:pPr indent="0" lvl="0" marL="228600" rtl="0" algn="l">
              <a:lnSpc>
                <a:spcPct val="114000"/>
              </a:lnSpc>
              <a:spcBef>
                <a:spcPts val="800"/>
              </a:spcBef>
              <a:spcAft>
                <a:spcPts val="0"/>
              </a:spcAft>
              <a:buSzPts val="1800"/>
              <a:buNone/>
            </a:pPr>
            <a:r>
              <a:rPr lang="en"/>
              <a:t>Regulatory Briefings &amp; Training</a:t>
            </a:r>
            <a:endParaRPr/>
          </a:p>
        </p:txBody>
      </p:sp>
      <p:pic>
        <p:nvPicPr>
          <p:cNvPr id="869" name="Google Shape;869;p103" title="Mitratech_Continuity_Logo_White.png"/>
          <p:cNvPicPr preferRelativeResize="0"/>
          <p:nvPr/>
        </p:nvPicPr>
        <p:blipFill rotWithShape="1">
          <a:blip r:embed="rId3">
            <a:alphaModFix/>
          </a:blip>
          <a:srcRect b="0" l="0" r="0" t="0"/>
          <a:stretch/>
        </p:blipFill>
        <p:spPr>
          <a:xfrm>
            <a:off x="7201400" y="4574511"/>
            <a:ext cx="1366574" cy="176825"/>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3" name="Shape 873"/>
        <p:cNvGrpSpPr/>
        <p:nvPr/>
      </p:nvGrpSpPr>
      <p:grpSpPr>
        <a:xfrm>
          <a:off x="0" y="0"/>
          <a:ext cx="0" cy="0"/>
          <a:chOff x="0" y="0"/>
          <a:chExt cx="0" cy="0"/>
        </a:xfrm>
      </p:grpSpPr>
      <p:sp>
        <p:nvSpPr>
          <p:cNvPr id="874" name="Google Shape;874;p104"/>
          <p:cNvSpPr txBox="1"/>
          <p:nvPr>
            <p:ph idx="4294967295" type="title"/>
          </p:nvPr>
        </p:nvSpPr>
        <p:spPr>
          <a:xfrm>
            <a:off x="408493" y="1072623"/>
            <a:ext cx="8284500" cy="4935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lt1"/>
              </a:buClr>
              <a:buSzPts val="3000"/>
              <a:buFont typeface="Poppins"/>
              <a:buNone/>
            </a:pPr>
            <a:r>
              <a:rPr lang="en" sz="3000">
                <a:solidFill>
                  <a:schemeClr val="lt1"/>
                </a:solidFill>
                <a:latin typeface="Poppins"/>
                <a:ea typeface="Poppins"/>
                <a:cs typeface="Poppins"/>
                <a:sym typeface="Poppins"/>
              </a:rPr>
              <a:t>Recommended Actions</a:t>
            </a:r>
            <a:endParaRPr>
              <a:solidFill>
                <a:schemeClr val="lt1"/>
              </a:solidFill>
            </a:endParaRPr>
          </a:p>
        </p:txBody>
      </p:sp>
      <p:sp>
        <p:nvSpPr>
          <p:cNvPr id="875" name="Google Shape;875;p104"/>
          <p:cNvSpPr txBox="1"/>
          <p:nvPr>
            <p:ph idx="4294967295" type="body"/>
          </p:nvPr>
        </p:nvSpPr>
        <p:spPr>
          <a:xfrm>
            <a:off x="408500" y="1697100"/>
            <a:ext cx="8284500" cy="2920200"/>
          </a:xfrm>
          <a:prstGeom prst="rect">
            <a:avLst/>
          </a:prstGeom>
          <a:noFill/>
          <a:ln>
            <a:noFill/>
          </a:ln>
        </p:spPr>
        <p:txBody>
          <a:bodyPr anchorCtr="0" anchor="t" bIns="34275" lIns="68575" spcFirstLastPara="1" rIns="68575" wrap="square" tIns="34275">
            <a:normAutofit fontScale="92500" lnSpcReduction="10000"/>
          </a:bodyPr>
          <a:lstStyle/>
          <a:p>
            <a:pPr indent="0" lvl="0" marL="0" rtl="0" algn="l">
              <a:lnSpc>
                <a:spcPct val="113999"/>
              </a:lnSpc>
              <a:spcBef>
                <a:spcPts val="0"/>
              </a:spcBef>
              <a:spcAft>
                <a:spcPts val="0"/>
              </a:spcAft>
              <a:buClr>
                <a:srgbClr val="000000"/>
              </a:buClr>
              <a:buSzPct val="100000"/>
              <a:buFont typeface="Arial"/>
              <a:buNone/>
            </a:pPr>
            <a:r>
              <a:rPr b="1" lang="en" sz="1400" u="sng">
                <a:solidFill>
                  <a:schemeClr val="accent1"/>
                </a:solidFill>
                <a:hlinkClick r:id="rId3">
                  <a:extLst>
                    <a:ext uri="{A12FA001-AC4F-418D-AE19-62706E023703}">
                      <ahyp:hlinkClr val="tx"/>
                    </a:ext>
                  </a:extLst>
                </a:hlinkClick>
              </a:rPr>
              <a:t>RegAdvisor Pro Briefings</a:t>
            </a:r>
            <a:endParaRPr>
              <a:solidFill>
                <a:schemeClr val="accent1"/>
              </a:solidFill>
            </a:endParaRPr>
          </a:p>
          <a:p>
            <a:pPr indent="-310833" lvl="0" marL="457200" rtl="0" algn="l">
              <a:lnSpc>
                <a:spcPct val="113999"/>
              </a:lnSpc>
              <a:spcBef>
                <a:spcPts val="800"/>
              </a:spcBef>
              <a:spcAft>
                <a:spcPts val="0"/>
              </a:spcAft>
              <a:buSzPct val="100000"/>
              <a:buChar char="•"/>
            </a:pPr>
            <a:r>
              <a:rPr b="1" lang="en" sz="1400" u="sng">
                <a:solidFill>
                  <a:schemeClr val="accent1"/>
                </a:solidFill>
                <a:hlinkClick r:id="rId4">
                  <a:extLst>
                    <a:ext uri="{A12FA001-AC4F-418D-AE19-62706E023703}">
                      <ahyp:hlinkClr val="tx"/>
                    </a:ext>
                  </a:extLst>
                </a:hlinkClick>
              </a:rPr>
              <a:t>Q2 2026 RegAdvisor Pro Briefing</a:t>
            </a:r>
            <a:r>
              <a:rPr lang="en" sz="1400">
                <a:solidFill>
                  <a:schemeClr val="accent2"/>
                </a:solidFill>
              </a:rPr>
              <a:t> </a:t>
            </a:r>
            <a:r>
              <a:rPr lang="en" sz="1400">
                <a:solidFill>
                  <a:schemeClr val="lt1"/>
                </a:solidFill>
              </a:rPr>
              <a:t>- </a:t>
            </a:r>
            <a:r>
              <a:rPr lang="en" sz="1400">
                <a:solidFill>
                  <a:schemeClr val="lt1"/>
                </a:solidFill>
              </a:rPr>
              <a:t>presentation deck available in the Support Center and in the ToDo “Review RegAdvisor Briefing”. </a:t>
            </a:r>
            <a:endParaRPr sz="1400">
              <a:solidFill>
                <a:schemeClr val="lt1"/>
              </a:solidFill>
            </a:endParaRPr>
          </a:p>
          <a:p>
            <a:pPr indent="-310833" lvl="0" marL="457200" rtl="0" algn="l">
              <a:lnSpc>
                <a:spcPct val="113999"/>
              </a:lnSpc>
              <a:spcBef>
                <a:spcPts val="0"/>
              </a:spcBef>
              <a:spcAft>
                <a:spcPts val="0"/>
              </a:spcAft>
              <a:buSzPct val="100000"/>
              <a:buChar char="•"/>
            </a:pPr>
            <a:r>
              <a:rPr b="1" lang="en" sz="1400">
                <a:solidFill>
                  <a:schemeClr val="lt1"/>
                </a:solidFill>
              </a:rPr>
              <a:t>Q3 2026 RegAdvisor Pro Briefing</a:t>
            </a:r>
            <a:r>
              <a:rPr lang="en" sz="1400">
                <a:solidFill>
                  <a:schemeClr val="lt1"/>
                </a:solidFill>
              </a:rPr>
              <a:t>. No need to register - </a:t>
            </a:r>
            <a:r>
              <a:rPr lang="en" sz="1400">
                <a:solidFill>
                  <a:schemeClr val="lt1"/>
                </a:solidFill>
              </a:rPr>
              <a:t>the presentation will be available on demand no later than October 15th. We will announce availability on the platform. </a:t>
            </a:r>
            <a:endParaRPr b="1" sz="1400">
              <a:solidFill>
                <a:schemeClr val="lt1"/>
              </a:solidFill>
            </a:endParaRPr>
          </a:p>
          <a:p>
            <a:pPr indent="0" lvl="0" marL="0" rtl="0" algn="l">
              <a:lnSpc>
                <a:spcPct val="113999"/>
              </a:lnSpc>
              <a:spcBef>
                <a:spcPts val="800"/>
              </a:spcBef>
              <a:spcAft>
                <a:spcPts val="0"/>
              </a:spcAft>
              <a:buClr>
                <a:srgbClr val="000000"/>
              </a:buClr>
              <a:buSzPct val="100000"/>
              <a:buFont typeface="Arial"/>
              <a:buNone/>
            </a:pPr>
            <a:r>
              <a:rPr b="1" lang="en" sz="1400" u="sng">
                <a:solidFill>
                  <a:schemeClr val="accent1"/>
                </a:solidFill>
                <a:hlinkClick r:id="rId5">
                  <a:extLst>
                    <a:ext uri="{A12FA001-AC4F-418D-AE19-62706E023703}">
                      <ahyp:hlinkClr val="tx"/>
                    </a:ext>
                  </a:extLst>
                </a:hlinkClick>
              </a:rPr>
              <a:t>RegFacts Briefings</a:t>
            </a:r>
            <a:endParaRPr>
              <a:solidFill>
                <a:schemeClr val="accent1"/>
              </a:solidFill>
            </a:endParaRPr>
          </a:p>
          <a:p>
            <a:pPr indent="-310833" lvl="0" marL="457200" rtl="0" algn="l">
              <a:lnSpc>
                <a:spcPct val="113999"/>
              </a:lnSpc>
              <a:spcBef>
                <a:spcPts val="800"/>
              </a:spcBef>
              <a:spcAft>
                <a:spcPts val="0"/>
              </a:spcAft>
              <a:buSzPct val="100000"/>
              <a:buChar char="•"/>
            </a:pPr>
            <a:r>
              <a:rPr b="1" lang="en" sz="1400" u="sng">
                <a:solidFill>
                  <a:schemeClr val="accent1"/>
                </a:solidFill>
                <a:hlinkClick r:id="rId6">
                  <a:extLst>
                    <a:ext uri="{A12FA001-AC4F-418D-AE19-62706E023703}">
                      <ahyp:hlinkClr val="tx"/>
                    </a:ext>
                  </a:extLst>
                </a:hlinkClick>
              </a:rPr>
              <a:t>July 2026</a:t>
            </a:r>
            <a:endParaRPr b="1" sz="1400">
              <a:solidFill>
                <a:schemeClr val="accent1"/>
              </a:solidFill>
            </a:endParaRPr>
          </a:p>
          <a:p>
            <a:pPr indent="-310833" lvl="0" marL="457200" rtl="0" algn="l">
              <a:lnSpc>
                <a:spcPct val="113999"/>
              </a:lnSpc>
              <a:spcBef>
                <a:spcPts val="0"/>
              </a:spcBef>
              <a:spcAft>
                <a:spcPts val="0"/>
              </a:spcAft>
              <a:buSzPct val="100000"/>
              <a:buChar char="•"/>
            </a:pPr>
            <a:r>
              <a:rPr b="1" lang="en" sz="1400">
                <a:solidFill>
                  <a:schemeClr val="lt1"/>
                </a:solidFill>
              </a:rPr>
              <a:t>August 2026 - coming soon</a:t>
            </a:r>
            <a:endParaRPr b="1" sz="1400">
              <a:solidFill>
                <a:schemeClr val="lt1"/>
              </a:solidFill>
            </a:endParaRPr>
          </a:p>
          <a:p>
            <a:pPr indent="0" lvl="0" marL="0" rtl="0" algn="l">
              <a:lnSpc>
                <a:spcPct val="113999"/>
              </a:lnSpc>
              <a:spcBef>
                <a:spcPts val="800"/>
              </a:spcBef>
              <a:spcAft>
                <a:spcPts val="0"/>
              </a:spcAft>
              <a:buNone/>
            </a:pPr>
            <a:r>
              <a:rPr b="1" lang="en" sz="1400" u="sng">
                <a:solidFill>
                  <a:schemeClr val="accent1"/>
                </a:solidFill>
                <a:hlinkClick r:id="rId7">
                  <a:extLst>
                    <a:ext uri="{A12FA001-AC4F-418D-AE19-62706E023703}">
                      <ahyp:hlinkClr val="tx"/>
                    </a:ext>
                  </a:extLst>
                </a:hlinkClick>
              </a:rPr>
              <a:t>RegBites</a:t>
            </a:r>
            <a:endParaRPr>
              <a:solidFill>
                <a:schemeClr val="accent1"/>
              </a:solidFill>
            </a:endParaRPr>
          </a:p>
          <a:p>
            <a:pPr indent="-310833" lvl="0" marL="457200" rtl="0" algn="l">
              <a:lnSpc>
                <a:spcPct val="113999"/>
              </a:lnSpc>
              <a:spcBef>
                <a:spcPts val="800"/>
              </a:spcBef>
              <a:spcAft>
                <a:spcPts val="0"/>
              </a:spcAft>
              <a:buSzPct val="100000"/>
              <a:buChar char="•"/>
            </a:pPr>
            <a:r>
              <a:rPr b="1" lang="en" sz="1400" u="sng">
                <a:solidFill>
                  <a:schemeClr val="accent1"/>
                </a:solidFill>
                <a:hlinkClick r:id="rId8">
                  <a:extLst>
                    <a:ext uri="{A12FA001-AC4F-418D-AE19-62706E023703}">
                      <ahyp:hlinkClr val="tx"/>
                    </a:ext>
                  </a:extLst>
                </a:hlinkClick>
              </a:rPr>
              <a:t>Supervisory LTV (Banks)</a:t>
            </a:r>
            <a:endParaRPr b="1" sz="1400" u="sng">
              <a:solidFill>
                <a:schemeClr val="accent1"/>
              </a:solidFill>
            </a:endParaRPr>
          </a:p>
          <a:p>
            <a:pPr indent="-310833" lvl="0" marL="457200" rtl="0" algn="l">
              <a:lnSpc>
                <a:spcPct val="113999"/>
              </a:lnSpc>
              <a:spcBef>
                <a:spcPts val="0"/>
              </a:spcBef>
              <a:spcAft>
                <a:spcPts val="0"/>
              </a:spcAft>
              <a:buSzPct val="100000"/>
              <a:buChar char="•"/>
            </a:pPr>
            <a:r>
              <a:rPr b="1" lang="en" sz="1400" u="sng">
                <a:solidFill>
                  <a:schemeClr val="accent1"/>
                </a:solidFill>
                <a:hlinkClick r:id="rId9">
                  <a:extLst>
                    <a:ext uri="{A12FA001-AC4F-418D-AE19-62706E023703}">
                      <ahyp:hlinkClr val="tx"/>
                    </a:ext>
                  </a:extLst>
                </a:hlinkClick>
              </a:rPr>
              <a:t>Commercial Real Estate Lending Requirements (Credit Unions)</a:t>
            </a:r>
            <a:endParaRPr b="1" sz="1400">
              <a:solidFill>
                <a:schemeClr val="accent1"/>
              </a:solidFill>
            </a:endParaRPr>
          </a:p>
        </p:txBody>
      </p:sp>
      <p:pic>
        <p:nvPicPr>
          <p:cNvPr id="876" name="Google Shape;876;p104" title="Mitratech_Continuity_Logo_White.png"/>
          <p:cNvPicPr preferRelativeResize="0"/>
          <p:nvPr/>
        </p:nvPicPr>
        <p:blipFill rotWithShape="1">
          <a:blip r:embed="rId10">
            <a:alphaModFix/>
          </a:blip>
          <a:srcRect b="0" l="0" r="0" t="0"/>
          <a:stretch/>
        </p:blipFill>
        <p:spPr>
          <a:xfrm>
            <a:off x="7201400" y="4574511"/>
            <a:ext cx="1366574" cy="17682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MitratechGRC_Theme">
  <a:themeElements>
    <a:clrScheme name="Custom 4">
      <a:dk1>
        <a:srgbClr val="051647"/>
      </a:dk1>
      <a:lt1>
        <a:srgbClr val="FFFFFF"/>
      </a:lt1>
      <a:dk2>
        <a:srgbClr val="051647"/>
      </a:dk2>
      <a:lt2>
        <a:srgbClr val="DCF0FD"/>
      </a:lt2>
      <a:accent1>
        <a:srgbClr val="4CC2E2"/>
      </a:accent1>
      <a:accent2>
        <a:srgbClr val="071C4D"/>
      </a:accent2>
      <a:accent3>
        <a:srgbClr val="E85A3D"/>
      </a:accent3>
      <a:accent4>
        <a:srgbClr val="FE9B4D"/>
      </a:accent4>
      <a:accent5>
        <a:srgbClr val="7336AD"/>
      </a:accent5>
      <a:accent6>
        <a:srgbClr val="C53F88"/>
      </a:accent6>
      <a:hlink>
        <a:srgbClr val="2552EB"/>
      </a:hlink>
      <a:folHlink>
        <a:srgbClr val="2552E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