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Lst>
  <p:sldSz cy="5143500" cx="9144000"/>
  <p:notesSz cx="6858000" cy="9144000"/>
  <p:embeddedFontLst>
    <p:embeddedFont>
      <p:font typeface="Poppins"/>
      <p:regular r:id="rId62"/>
      <p:bold r:id="rId63"/>
      <p:italic r:id="rId64"/>
      <p:boldItalic r:id="rId65"/>
    </p:embeddedFont>
    <p:embeddedFont>
      <p:font typeface="Poppins Light"/>
      <p:regular r:id="rId66"/>
      <p:bold r:id="rId67"/>
      <p:italic r:id="rId68"/>
      <p:boldItalic r:id="rId69"/>
    </p:embeddedFont>
    <p:embeddedFont>
      <p:font typeface="Poppins Medium"/>
      <p:regular r:id="rId70"/>
      <p:bold r:id="rId71"/>
      <p:italic r:id="rId72"/>
      <p:boldItalic r:id="rId73"/>
    </p:embeddedFont>
    <p:embeddedFont>
      <p:font typeface="Poppins SemiBold"/>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4CF5EC-12E9-4B4F-A551-31E58CC86FA6}">
  <a:tblStyle styleId="{A94CF5EC-12E9-4B4F-A551-31E58CC86FA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PoppinsMedium-boldItalic.fntdata"/><Relationship Id="rId72" Type="http://schemas.openxmlformats.org/officeDocument/2006/relationships/font" Target="fonts/PoppinsMedium-italic.fntdata"/><Relationship Id="rId31" Type="http://schemas.openxmlformats.org/officeDocument/2006/relationships/slide" Target="slides/slide25.xml"/><Relationship Id="rId75" Type="http://schemas.openxmlformats.org/officeDocument/2006/relationships/font" Target="fonts/PoppinsSemiBold-bold.fntdata"/><Relationship Id="rId30" Type="http://schemas.openxmlformats.org/officeDocument/2006/relationships/slide" Target="slides/slide24.xml"/><Relationship Id="rId74" Type="http://schemas.openxmlformats.org/officeDocument/2006/relationships/font" Target="fonts/PoppinsSemiBold-regular.fntdata"/><Relationship Id="rId33" Type="http://schemas.openxmlformats.org/officeDocument/2006/relationships/slide" Target="slides/slide27.xml"/><Relationship Id="rId77" Type="http://schemas.openxmlformats.org/officeDocument/2006/relationships/font" Target="fonts/PoppinsSemiBold-boldItalic.fntdata"/><Relationship Id="rId32" Type="http://schemas.openxmlformats.org/officeDocument/2006/relationships/slide" Target="slides/slide26.xml"/><Relationship Id="rId76" Type="http://schemas.openxmlformats.org/officeDocument/2006/relationships/font" Target="fonts/PoppinsSemiBold-italic.fntdata"/><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PoppinsMedium-bold.fntdata"/><Relationship Id="rId70" Type="http://schemas.openxmlformats.org/officeDocument/2006/relationships/font" Target="fonts/PoppinsMedium-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regular.fntdata"/><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Poppins-italic.fntdata"/><Relationship Id="rId63" Type="http://schemas.openxmlformats.org/officeDocument/2006/relationships/font" Target="fonts/Poppins-bold.fntdata"/><Relationship Id="rId22" Type="http://schemas.openxmlformats.org/officeDocument/2006/relationships/slide" Target="slides/slide16.xml"/><Relationship Id="rId66" Type="http://schemas.openxmlformats.org/officeDocument/2006/relationships/font" Target="fonts/PoppinsLight-regular.fntdata"/><Relationship Id="rId21" Type="http://schemas.openxmlformats.org/officeDocument/2006/relationships/slide" Target="slides/slide15.xml"/><Relationship Id="rId65" Type="http://schemas.openxmlformats.org/officeDocument/2006/relationships/font" Target="fonts/Poppins-boldItalic.fntdata"/><Relationship Id="rId24" Type="http://schemas.openxmlformats.org/officeDocument/2006/relationships/slide" Target="slides/slide18.xml"/><Relationship Id="rId68" Type="http://schemas.openxmlformats.org/officeDocument/2006/relationships/font" Target="fonts/PoppinsLight-italic.fntdata"/><Relationship Id="rId23" Type="http://schemas.openxmlformats.org/officeDocument/2006/relationships/slide" Target="slides/slide17.xml"/><Relationship Id="rId67" Type="http://schemas.openxmlformats.org/officeDocument/2006/relationships/font" Target="fonts/PoppinsLight-bold.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PoppinsLight-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fabc6d5c7a_2_129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3fabc6d5c7a_2_1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fad4549b24_0_45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g3fad4549b24_0_4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fad4549b24_0_4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3fad4549b24_0_4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fad4549b24_0_48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g3fad4549b24_0_4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ad4549b24_0_48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g3fad4549b24_0_4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h27a515bb1833b39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h27a515bb1833b39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h27a515bb1833b39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h27a515bb1833b39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h27a515bb1833b39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h27a515bb1833b39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h27a515bb1833b39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h27a515bb1833b39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h27a515bb1833b39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h27a515bb1833b39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h27a515bb1833b39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h27a515bb1833b39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h27a515bb1833b39_1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h27a515bb1833b39_1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h27a515bb1833b39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h27a515bb1833b39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h27a515bb1833b39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h27a515bb1833b39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h27a515bb1833b39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h27a515bb1833b39_1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h27a515bb1833b39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h27a515bb1833b39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h27a515bb1833b39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h27a515bb1833b39_1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h27a515bb1833b39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h27a515bb1833b39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h27a515bb1833b39_1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h27a515bb1833b39_1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h27a515bb1833b39_1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h27a515bb1833b39_1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h27a515bb1833b39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h27a515bb1833b39_1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h27a515bb1833b39_1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h27a515bb1833b39_1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h27a515bb1833b39_1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h27a515bb1833b39_1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h27a515bb1833b39_1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h27a515bb1833b39_1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h27a515bb1833b39_1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h27a515bb1833b39_1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h27a515bb1833b39_1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h27a515bb1833b39_1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h27a515bb1833b39_1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h27a515bb1833b39_1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h27a515bb1833b39_1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h27a515bb1833b39_1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h27a515bb1833b39_1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h27a515bb1833b39_1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h27a515bb1833b39_1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h27a515bb1833b39_1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h27a515bb1833b39_1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h27a515bb1833b39_1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h27a515bb1833b39_1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h27a515bb1833b39_1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h27a515bb1833b39_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h27a515bb1833b39_1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h27a515bb1833b39_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h27a515bb1833b39_1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h27a515bb1833b39_1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h27a515bb1833b39_1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h27a515bb1833b39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h27a515bb1833b39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h27a515bb1833b39_1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h27a515bb1833b39_1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h27a515bb1833b39_1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h27a515bb1833b39_1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h27a515bb1833b39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h27a515bb1833b39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h27a515bb1833b39_1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h27a515bb1833b39_1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fb0d04cce2_0_89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g3fb0d04cce2_0_8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h27a515bb1833b39_1_72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h27a515bb1833b39_1_7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fb0d04cce2_0_1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g3fb0d04cce2_0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h27a515bb1833b39_1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h27a515bb1833b3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h27a515bb1833b39_1_2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h27a515bb1833b39_1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3fabc6d5c7a_2_258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g3fabc6d5c7a_2_25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fb0d04cce2_0_2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g3fb0d04cce2_0_2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fb0d04cce2_0_93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g3fb0d04cce2_0_9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3fb0d04cce2_0_9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g3fb0d04cce2_0_9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h27a515bb1833b39_1_6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h27a515bb1833b39_1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fb0d04cce2_0_9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g3fb0d04cce2_0_9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fad4549b24_0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g3fad4549b24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3fad4549b24_0_5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g3fad4549b24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h6dc52a517d818f07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h6dc52a517d818f07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h6dc52a517d818f07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h6dc52a517d818f07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jp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jpg"/><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1.jp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jp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jpg"/><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jpg"/><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9.jp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7.jp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2.jpg"/><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1_Cover Slide GRC 1">
    <p:bg>
      <p:bgPr>
        <a:gradFill>
          <a:gsLst>
            <a:gs pos="0">
              <a:srgbClr val="020B31"/>
            </a:gs>
            <a:gs pos="100000">
              <a:srgbClr val="001848"/>
            </a:gs>
          </a:gsLst>
          <a:lin ang="5400012" scaled="0"/>
        </a:gradFill>
      </p:bgPr>
    </p:bg>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2" name="Google Shape;12;p2"/>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3" name="Google Shape;13;p2"/>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14" name="Google Shape;14;p2"/>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15" name="Google Shape;15;p2"/>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2">
  <p:cSld name="CUSTOM">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8" name="Google Shape;18;p3"/>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9" name="Google Shape;19;p3"/>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20" name="Google Shape;20;p3"/>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21" name="Google Shape;21;p3"/>
          <p:cNvPicPr preferRelativeResize="0"/>
          <p:nvPr/>
        </p:nvPicPr>
        <p:blipFill rotWithShape="1">
          <a:blip r:embed="rId3">
            <a:alphaModFix/>
          </a:blip>
          <a:srcRect b="0" l="0" r="0" t="0"/>
          <a:stretch/>
        </p:blipFill>
        <p:spPr>
          <a:xfrm>
            <a:off x="685440" y="834950"/>
            <a:ext cx="2962427" cy="15472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1">
  <p:cSld name="1_Cover Slide GRC 2">
    <p:bg>
      <p:bgPr>
        <a:gradFill>
          <a:gsLst>
            <a:gs pos="0">
              <a:srgbClr val="020B31"/>
            </a:gs>
            <a:gs pos="100000">
              <a:srgbClr val="001848"/>
            </a:gs>
          </a:gsLst>
          <a:lin ang="5400012" scaled="0"/>
        </a:gradFill>
      </p:bgPr>
    </p:bg>
    <p:spTree>
      <p:nvGrpSpPr>
        <p:cNvPr id="22"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b="0" l="0" r="0" t="0"/>
          <a:stretch/>
        </p:blipFill>
        <p:spPr>
          <a:xfrm>
            <a:off x="3549" y="0"/>
            <a:ext cx="9140450" cy="5143501"/>
          </a:xfrm>
          <a:prstGeom prst="rect">
            <a:avLst/>
          </a:prstGeom>
          <a:noFill/>
          <a:ln>
            <a:noFill/>
          </a:ln>
        </p:spPr>
      </p:pic>
      <p:sp>
        <p:nvSpPr>
          <p:cNvPr id="24" name="Google Shape;24;p4"/>
          <p:cNvSpPr txBox="1"/>
          <p:nvPr>
            <p:ph type="ctrTitle"/>
          </p:nvPr>
        </p:nvSpPr>
        <p:spPr>
          <a:xfrm>
            <a:off x="573470" y="1657716"/>
            <a:ext cx="8048100" cy="1339800"/>
          </a:xfrm>
          <a:prstGeom prst="rect">
            <a:avLst/>
          </a:prstGeom>
          <a:noFill/>
          <a:ln>
            <a:noFill/>
          </a:ln>
        </p:spPr>
        <p:txBody>
          <a:bodyPr anchorCtr="0" anchor="t" bIns="25700" lIns="51425" spcFirstLastPara="1" rIns="51425" wrap="square" tIns="25700">
            <a:normAutofit/>
          </a:bodyPr>
          <a:lstStyle>
            <a:lvl1pPr lvl="0" algn="ctr">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25" name="Google Shape;25;p4"/>
          <p:cNvSpPr txBox="1"/>
          <p:nvPr>
            <p:ph idx="1" type="subTitle"/>
          </p:nvPr>
        </p:nvSpPr>
        <p:spPr>
          <a:xfrm>
            <a:off x="573470" y="3185958"/>
            <a:ext cx="8048100" cy="1111500"/>
          </a:xfrm>
          <a:prstGeom prst="rect">
            <a:avLst/>
          </a:prstGeom>
          <a:noFill/>
          <a:ln>
            <a:noFill/>
          </a:ln>
        </p:spPr>
        <p:txBody>
          <a:bodyPr anchorCtr="0" anchor="t" bIns="25700" lIns="51425" spcFirstLastPara="1" rIns="51425" wrap="square" tIns="25700">
            <a:normAutofit/>
          </a:bodyPr>
          <a:lstStyle>
            <a:lvl1pPr lvl="0" algn="ctr">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pic>
        <p:nvPicPr>
          <p:cNvPr id="26" name="Google Shape;26;p4"/>
          <p:cNvPicPr preferRelativeResize="0"/>
          <p:nvPr/>
        </p:nvPicPr>
        <p:blipFill rotWithShape="1">
          <a:blip r:embed="rId3">
            <a:alphaModFix/>
          </a:blip>
          <a:srcRect b="0" l="0" r="0" t="0"/>
          <a:stretch/>
        </p:blipFill>
        <p:spPr>
          <a:xfrm>
            <a:off x="3090786" y="834950"/>
            <a:ext cx="2962425" cy="154726"/>
          </a:xfrm>
          <a:prstGeom prst="rect">
            <a:avLst/>
          </a:prstGeom>
          <a:noFill/>
          <a:ln>
            <a:noFill/>
          </a:ln>
        </p:spPr>
      </p:pic>
      <p:sp>
        <p:nvSpPr>
          <p:cNvPr id="27" name="Google Shape;27;p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8" name="Google Shape;28;p4"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pic>
        <p:nvPicPr>
          <p:cNvPr id="29" name="Google Shape;29;p4"/>
          <p:cNvPicPr preferRelativeResize="0"/>
          <p:nvPr/>
        </p:nvPicPr>
        <p:blipFill rotWithShape="1">
          <a:blip r:embed="rId5">
            <a:alphaModFix/>
          </a:blip>
          <a:srcRect b="0" l="0" r="0" t="0"/>
          <a:stretch/>
        </p:blipFill>
        <p:spPr>
          <a:xfrm>
            <a:off x="8040921" y="4854700"/>
            <a:ext cx="720909" cy="86743"/>
          </a:xfrm>
          <a:prstGeom prst="rect">
            <a:avLst/>
          </a:prstGeom>
          <a:noFill/>
          <a:ln>
            <a:noFill/>
          </a:ln>
        </p:spPr>
      </p:pic>
      <p:sp>
        <p:nvSpPr>
          <p:cNvPr id="30" name="Google Shape;30;p4"/>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p:bg>
      <p:bgPr>
        <a:gradFill>
          <a:gsLst>
            <a:gs pos="0">
              <a:srgbClr val="020B31"/>
            </a:gs>
            <a:gs pos="100000">
              <a:srgbClr val="001848"/>
            </a:gs>
          </a:gsLst>
          <a:lin ang="5400012" scaled="0"/>
        </a:gradFill>
      </p:bgPr>
    </p:bg>
    <p:spTree>
      <p:nvGrpSpPr>
        <p:cNvPr id="31" name="Shape 31"/>
        <p:cNvGrpSpPr/>
        <p:nvPr/>
      </p:nvGrpSpPr>
      <p:grpSpPr>
        <a:xfrm>
          <a:off x="0" y="0"/>
          <a:ext cx="0" cy="0"/>
          <a:chOff x="0" y="0"/>
          <a:chExt cx="0" cy="0"/>
        </a:xfrm>
      </p:grpSpPr>
      <p:pic>
        <p:nvPicPr>
          <p:cNvPr id="32" name="Google Shape;32;p5"/>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3" name="Google Shape;33;p5"/>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4" name="Google Shape;34;p5"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5" name="Google Shape;35;p5"/>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6" name="Google Shape;36;p5"/>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37" name="Google Shape;37;p5"/>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38" name="Google Shape;38;p5"/>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5">
  <p:cSld name="1_Meet the team - 5">
    <p:bg>
      <p:bgPr>
        <a:gradFill>
          <a:gsLst>
            <a:gs pos="0">
              <a:srgbClr val="020B31"/>
            </a:gs>
            <a:gs pos="100000">
              <a:srgbClr val="001848"/>
            </a:gs>
          </a:gsLst>
          <a:lin ang="5400012" scaled="0"/>
        </a:gradFill>
      </p:bgPr>
    </p:bg>
    <p:spTree>
      <p:nvGrpSpPr>
        <p:cNvPr id="39"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41" name="Google Shape;41;p6"/>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42" name="Google Shape;42;p6"/>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3" name="Google Shape;43;p6"/>
          <p:cNvSpPr/>
          <p:nvPr>
            <p:ph idx="2" type="pic"/>
          </p:nvPr>
        </p:nvSpPr>
        <p:spPr>
          <a:xfrm>
            <a:off x="3604341"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4" name="Google Shape;44;p6"/>
          <p:cNvSpPr/>
          <p:nvPr>
            <p:ph idx="3" type="pic"/>
          </p:nvPr>
        </p:nvSpPr>
        <p:spPr>
          <a:xfrm>
            <a:off x="5228073"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5" name="Google Shape;45;p6"/>
          <p:cNvSpPr/>
          <p:nvPr>
            <p:ph idx="4" type="pic"/>
          </p:nvPr>
        </p:nvSpPr>
        <p:spPr>
          <a:xfrm>
            <a:off x="6851805" y="369136"/>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6" name="Google Shape;46;p6"/>
          <p:cNvSpPr txBox="1"/>
          <p:nvPr>
            <p:ph idx="1" type="body"/>
          </p:nvPr>
        </p:nvSpPr>
        <p:spPr>
          <a:xfrm>
            <a:off x="3354866"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7" name="Google Shape;47;p6"/>
          <p:cNvSpPr txBox="1"/>
          <p:nvPr>
            <p:ph idx="5" type="body"/>
          </p:nvPr>
        </p:nvSpPr>
        <p:spPr>
          <a:xfrm>
            <a:off x="3354866"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8" name="Google Shape;48;p6"/>
          <p:cNvSpPr txBox="1"/>
          <p:nvPr>
            <p:ph idx="6" type="body"/>
          </p:nvPr>
        </p:nvSpPr>
        <p:spPr>
          <a:xfrm>
            <a:off x="4990235"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9" name="Google Shape;49;p6"/>
          <p:cNvSpPr txBox="1"/>
          <p:nvPr>
            <p:ph idx="7" type="body"/>
          </p:nvPr>
        </p:nvSpPr>
        <p:spPr>
          <a:xfrm>
            <a:off x="4990235"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0" name="Google Shape;50;p6"/>
          <p:cNvSpPr txBox="1"/>
          <p:nvPr>
            <p:ph idx="8" type="body"/>
          </p:nvPr>
        </p:nvSpPr>
        <p:spPr>
          <a:xfrm>
            <a:off x="6625604" y="1753237"/>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1" name="Google Shape;51;p6"/>
          <p:cNvSpPr txBox="1"/>
          <p:nvPr>
            <p:ph idx="9" type="body"/>
          </p:nvPr>
        </p:nvSpPr>
        <p:spPr>
          <a:xfrm>
            <a:off x="6625604" y="2087345"/>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52" name="Google Shape;52;p6"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53" name="Google Shape;53;p6"/>
          <p:cNvSpPr/>
          <p:nvPr>
            <p:ph idx="13" type="pic"/>
          </p:nvPr>
        </p:nvSpPr>
        <p:spPr>
          <a:xfrm>
            <a:off x="4471682"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54" name="Google Shape;54;p6"/>
          <p:cNvSpPr/>
          <p:nvPr>
            <p:ph idx="14" type="pic"/>
          </p:nvPr>
        </p:nvSpPr>
        <p:spPr>
          <a:xfrm>
            <a:off x="6190666"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55" name="Google Shape;55;p6"/>
          <p:cNvSpPr txBox="1"/>
          <p:nvPr>
            <p:ph idx="15" type="body"/>
          </p:nvPr>
        </p:nvSpPr>
        <p:spPr>
          <a:xfrm>
            <a:off x="426633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ctr">
              <a:lnSpc>
                <a:spcPct val="115000"/>
              </a:lnSpc>
              <a:spcBef>
                <a:spcPts val="400"/>
              </a:spcBef>
              <a:spcAft>
                <a:spcPts val="0"/>
              </a:spcAft>
              <a:buSzPts val="1400"/>
              <a:buChar char="•"/>
              <a:defRPr/>
            </a:lvl6pPr>
            <a:lvl7pPr indent="-317500" lvl="6" marL="3200400" algn="ctr">
              <a:lnSpc>
                <a:spcPct val="115000"/>
              </a:lnSpc>
              <a:spcBef>
                <a:spcPts val="400"/>
              </a:spcBef>
              <a:spcAft>
                <a:spcPts val="0"/>
              </a:spcAft>
              <a:buSzPts val="1400"/>
              <a:buChar char="•"/>
              <a:defRPr/>
            </a:lvl7pPr>
            <a:lvl8pPr indent="-317500" lvl="7" marL="3657600" algn="ctr">
              <a:lnSpc>
                <a:spcPct val="115000"/>
              </a:lnSpc>
              <a:spcBef>
                <a:spcPts val="400"/>
              </a:spcBef>
              <a:spcAft>
                <a:spcPts val="0"/>
              </a:spcAft>
              <a:buSzPts val="1400"/>
              <a:buChar char="•"/>
              <a:defRPr/>
            </a:lvl8pPr>
            <a:lvl9pPr indent="-317500" lvl="8" marL="4114800" algn="ctr">
              <a:lnSpc>
                <a:spcPct val="115000"/>
              </a:lnSpc>
              <a:spcBef>
                <a:spcPts val="400"/>
              </a:spcBef>
              <a:spcAft>
                <a:spcPts val="0"/>
              </a:spcAft>
              <a:buSzPts val="1400"/>
              <a:buChar char="•"/>
              <a:defRPr/>
            </a:lvl9pPr>
          </a:lstStyle>
          <a:p/>
        </p:txBody>
      </p:sp>
      <p:sp>
        <p:nvSpPr>
          <p:cNvPr id="56" name="Google Shape;56;p6"/>
          <p:cNvSpPr txBox="1"/>
          <p:nvPr>
            <p:ph idx="16" type="body"/>
          </p:nvPr>
        </p:nvSpPr>
        <p:spPr>
          <a:xfrm>
            <a:off x="426633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ctr">
              <a:lnSpc>
                <a:spcPct val="115000"/>
              </a:lnSpc>
              <a:spcBef>
                <a:spcPts val="400"/>
              </a:spcBef>
              <a:spcAft>
                <a:spcPts val="0"/>
              </a:spcAft>
              <a:buSzPts val="1400"/>
              <a:buChar char="•"/>
              <a:defRPr/>
            </a:lvl6pPr>
            <a:lvl7pPr indent="-317500" lvl="6" marL="3200400" algn="ctr">
              <a:lnSpc>
                <a:spcPct val="115000"/>
              </a:lnSpc>
              <a:spcBef>
                <a:spcPts val="400"/>
              </a:spcBef>
              <a:spcAft>
                <a:spcPts val="0"/>
              </a:spcAft>
              <a:buSzPts val="1400"/>
              <a:buChar char="•"/>
              <a:defRPr/>
            </a:lvl7pPr>
            <a:lvl8pPr indent="-317500" lvl="7" marL="3657600" algn="ctr">
              <a:lnSpc>
                <a:spcPct val="115000"/>
              </a:lnSpc>
              <a:spcBef>
                <a:spcPts val="400"/>
              </a:spcBef>
              <a:spcAft>
                <a:spcPts val="0"/>
              </a:spcAft>
              <a:buSzPts val="1400"/>
              <a:buChar char="•"/>
              <a:defRPr/>
            </a:lvl8pPr>
            <a:lvl9pPr indent="-317500" lvl="8" marL="4114800" algn="ctr">
              <a:lnSpc>
                <a:spcPct val="115000"/>
              </a:lnSpc>
              <a:spcBef>
                <a:spcPts val="400"/>
              </a:spcBef>
              <a:spcAft>
                <a:spcPts val="0"/>
              </a:spcAft>
              <a:buSzPts val="1400"/>
              <a:buChar char="•"/>
              <a:defRPr/>
            </a:lvl9pPr>
          </a:lstStyle>
          <a:p/>
        </p:txBody>
      </p:sp>
      <p:sp>
        <p:nvSpPr>
          <p:cNvPr id="57" name="Google Shape;57;p6"/>
          <p:cNvSpPr txBox="1"/>
          <p:nvPr>
            <p:ph idx="17" type="body"/>
          </p:nvPr>
        </p:nvSpPr>
        <p:spPr>
          <a:xfrm>
            <a:off x="599695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8" name="Google Shape;58;p6"/>
          <p:cNvSpPr txBox="1"/>
          <p:nvPr>
            <p:ph idx="18" type="body"/>
          </p:nvPr>
        </p:nvSpPr>
        <p:spPr>
          <a:xfrm>
            <a:off x="599695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59" name="Google Shape;59;p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60" name="Google Shape;60;p6"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61" name="Google Shape;61;p6"/>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62" name="Google Shape;62;p6"/>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2">
    <p:bg>
      <p:bgPr>
        <a:gradFill>
          <a:gsLst>
            <a:gs pos="0">
              <a:srgbClr val="020B31"/>
            </a:gs>
            <a:gs pos="100000">
              <a:srgbClr val="001848"/>
            </a:gs>
          </a:gsLst>
          <a:lin ang="5400012" scaled="0"/>
        </a:gradFill>
      </p:bgPr>
    </p:bg>
    <p:spTree>
      <p:nvGrpSpPr>
        <p:cNvPr id="63" name="Shape 63"/>
        <p:cNvGrpSpPr/>
        <p:nvPr/>
      </p:nvGrpSpPr>
      <p:grpSpPr>
        <a:xfrm>
          <a:off x="0" y="0"/>
          <a:ext cx="0" cy="0"/>
          <a:chOff x="0" y="0"/>
          <a:chExt cx="0" cy="0"/>
        </a:xfrm>
      </p:grpSpPr>
      <p:pic>
        <p:nvPicPr>
          <p:cNvPr id="64" name="Google Shape;64;p7"/>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65" name="Google Shape;65;p7"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66" name="Google Shape;66;p7"/>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67" name="Google Shape;67;p7"/>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68" name="Google Shape;68;p7"/>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69" name="Google Shape;69;p7"/>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3">
    <p:bg>
      <p:bgPr>
        <a:gradFill>
          <a:gsLst>
            <a:gs pos="0">
              <a:srgbClr val="020B31"/>
            </a:gs>
            <a:gs pos="100000">
              <a:srgbClr val="001848"/>
            </a:gs>
          </a:gsLst>
          <a:lin ang="5400012" scaled="0"/>
        </a:gradFill>
      </p:bgPr>
    </p:bg>
    <p:spTree>
      <p:nvGrpSpPr>
        <p:cNvPr id="70" name="Shape 70"/>
        <p:cNvGrpSpPr/>
        <p:nvPr/>
      </p:nvGrpSpPr>
      <p:grpSpPr>
        <a:xfrm>
          <a:off x="0" y="0"/>
          <a:ext cx="0" cy="0"/>
          <a:chOff x="0" y="0"/>
          <a:chExt cx="0" cy="0"/>
        </a:xfrm>
      </p:grpSpPr>
      <p:pic>
        <p:nvPicPr>
          <p:cNvPr id="71" name="Google Shape;71;p8"/>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72" name="Google Shape;72;p8"/>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73" name="Google Shape;73;p8"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74" name="Google Shape;74;p8"/>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75" name="Google Shape;75;p8"/>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76" name="Google Shape;76;p8"/>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77" name="Google Shape;77;p8"/>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4">
    <p:bg>
      <p:bgPr>
        <a:gradFill>
          <a:gsLst>
            <a:gs pos="0">
              <a:srgbClr val="020B31"/>
            </a:gs>
            <a:gs pos="100000">
              <a:srgbClr val="001848"/>
            </a:gs>
          </a:gsLst>
          <a:lin ang="5400012" scaled="0"/>
        </a:gradFill>
      </p:bgPr>
    </p:bg>
    <p:spTree>
      <p:nvGrpSpPr>
        <p:cNvPr id="78" name="Shape 78"/>
        <p:cNvGrpSpPr/>
        <p:nvPr/>
      </p:nvGrpSpPr>
      <p:grpSpPr>
        <a:xfrm>
          <a:off x="0" y="0"/>
          <a:ext cx="0" cy="0"/>
          <a:chOff x="0" y="0"/>
          <a:chExt cx="0" cy="0"/>
        </a:xfrm>
      </p:grpSpPr>
      <p:pic>
        <p:nvPicPr>
          <p:cNvPr id="79" name="Google Shape;79;p9"/>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80" name="Google Shape;80;p9"/>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81" name="Google Shape;81;p9"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82" name="Google Shape;82;p9"/>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83" name="Google Shape;83;p9"/>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84" name="Google Shape;84;p9"/>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85" name="Google Shape;85;p9"/>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5">
    <p:bg>
      <p:bgPr>
        <a:gradFill>
          <a:gsLst>
            <a:gs pos="0">
              <a:srgbClr val="020B31"/>
            </a:gs>
            <a:gs pos="100000">
              <a:srgbClr val="001848"/>
            </a:gs>
          </a:gsLst>
          <a:lin ang="5400012" scaled="0"/>
        </a:gradFill>
      </p:bgPr>
    </p:bg>
    <p:spTree>
      <p:nvGrpSpPr>
        <p:cNvPr id="86" name="Shape 86"/>
        <p:cNvGrpSpPr/>
        <p:nvPr/>
      </p:nvGrpSpPr>
      <p:grpSpPr>
        <a:xfrm>
          <a:off x="0" y="0"/>
          <a:ext cx="0" cy="0"/>
          <a:chOff x="0" y="0"/>
          <a:chExt cx="0" cy="0"/>
        </a:xfrm>
      </p:grpSpPr>
      <p:sp>
        <p:nvSpPr>
          <p:cNvPr id="87" name="Google Shape;87;p10"/>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88" name="Google Shape;88;p10"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pic>
        <p:nvPicPr>
          <p:cNvPr id="89" name="Google Shape;89;p10"/>
          <p:cNvPicPr preferRelativeResize="0"/>
          <p:nvPr/>
        </p:nvPicPr>
        <p:blipFill rotWithShape="1">
          <a:blip r:embed="rId3">
            <a:alphaModFix/>
          </a:blip>
          <a:srcRect b="0" l="0" r="0" t="0"/>
          <a:stretch/>
        </p:blipFill>
        <p:spPr>
          <a:xfrm>
            <a:off x="3548" y="0"/>
            <a:ext cx="9140450" cy="5145498"/>
          </a:xfrm>
          <a:prstGeom prst="rect">
            <a:avLst/>
          </a:prstGeom>
          <a:noFill/>
          <a:ln>
            <a:noFill/>
          </a:ln>
        </p:spPr>
      </p:pic>
      <p:pic>
        <p:nvPicPr>
          <p:cNvPr id="90" name="Google Shape;90;p10"/>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91" name="Google Shape;91;p10"/>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92" name="Google Shape;92;p10"/>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93" name="Google Shape;93;p10"/>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Divider">
  <p:cSld name="1_Cover Slide GRC 4">
    <p:bg>
      <p:bgPr>
        <a:gradFill>
          <a:gsLst>
            <a:gs pos="0">
              <a:srgbClr val="020B31"/>
            </a:gs>
            <a:gs pos="100000">
              <a:srgbClr val="001848"/>
            </a:gs>
          </a:gsLst>
          <a:lin ang="5400012" scaled="0"/>
        </a:gradFill>
      </p:bgPr>
    </p:bg>
    <p:spTree>
      <p:nvGrpSpPr>
        <p:cNvPr id="94" name="Shape 94"/>
        <p:cNvGrpSpPr/>
        <p:nvPr/>
      </p:nvGrpSpPr>
      <p:grpSpPr>
        <a:xfrm>
          <a:off x="0" y="0"/>
          <a:ext cx="0" cy="0"/>
          <a:chOff x="0" y="0"/>
          <a:chExt cx="0" cy="0"/>
        </a:xfrm>
      </p:grpSpPr>
      <p:pic>
        <p:nvPicPr>
          <p:cNvPr id="95" name="Google Shape;95;p1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96" name="Google Shape;96;p11"/>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97" name="Google Shape;97;p11"/>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98" name="Google Shape;98;p11"/>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99" name="Google Shape;99;p11"/>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White" type="blank">
  <p:cSld name="BLANK">
    <p:spTree>
      <p:nvGrpSpPr>
        <p:cNvPr id="100" name="Shape 10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type="obj">
  <p:cSld name="OBJECT">
    <p:spTree>
      <p:nvGrpSpPr>
        <p:cNvPr id="101" name="Shape 101"/>
        <p:cNvGrpSpPr/>
        <p:nvPr/>
      </p:nvGrpSpPr>
      <p:grpSpPr>
        <a:xfrm>
          <a:off x="0" y="0"/>
          <a:ext cx="0" cy="0"/>
          <a:chOff x="0" y="0"/>
          <a:chExt cx="0" cy="0"/>
        </a:xfrm>
      </p:grpSpPr>
      <p:sp>
        <p:nvSpPr>
          <p:cNvPr id="102" name="Google Shape;102;p13"/>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03" name="Google Shape;103;p13"/>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1">
  <p:cSld name="OBJECT_1">
    <p:spTree>
      <p:nvGrpSpPr>
        <p:cNvPr id="104" name="Shape 104"/>
        <p:cNvGrpSpPr/>
        <p:nvPr/>
      </p:nvGrpSpPr>
      <p:grpSpPr>
        <a:xfrm>
          <a:off x="0" y="0"/>
          <a:ext cx="0" cy="0"/>
          <a:chOff x="0" y="0"/>
          <a:chExt cx="0" cy="0"/>
        </a:xfrm>
      </p:grpSpPr>
      <p:sp>
        <p:nvSpPr>
          <p:cNvPr id="105" name="Google Shape;105;p14"/>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06" name="Google Shape;106;p14"/>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4"/>
          <p:cNvSpPr/>
          <p:nvPr/>
        </p:nvSpPr>
        <p:spPr>
          <a:xfrm rot="-5400000">
            <a:off x="4544000" y="532925"/>
            <a:ext cx="72900" cy="91962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lank 1 1">
  <p:cSld name="OBJECT_1_1">
    <p:spTree>
      <p:nvGrpSpPr>
        <p:cNvPr id="108" name="Shape 108"/>
        <p:cNvGrpSpPr/>
        <p:nvPr/>
      </p:nvGrpSpPr>
      <p:grpSpPr>
        <a:xfrm>
          <a:off x="0" y="0"/>
          <a:ext cx="0" cy="0"/>
          <a:chOff x="0" y="0"/>
          <a:chExt cx="0" cy="0"/>
        </a:xfrm>
      </p:grpSpPr>
      <p:sp>
        <p:nvSpPr>
          <p:cNvPr id="109" name="Google Shape;109;p15"/>
          <p:cNvSpPr txBox="1"/>
          <p:nvPr>
            <p:ph type="title"/>
          </p:nvPr>
        </p:nvSpPr>
        <p:spPr>
          <a:xfrm>
            <a:off x="408493" y="466573"/>
            <a:ext cx="8284500" cy="524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2500"/>
              <a:buFont typeface="Poppins SemiBold"/>
              <a:buNone/>
              <a:defRPr b="1" i="0" sz="25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110" name="Google Shape;110;p15"/>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a:ea typeface="Poppins"/>
                <a:cs typeface="Poppins"/>
                <a:sym typeface="Poppins"/>
              </a:defRPr>
            </a:lvl1pPr>
            <a:lvl2pPr indent="-342900" lvl="1" marL="914400" algn="l">
              <a:lnSpc>
                <a:spcPct val="114000"/>
              </a:lnSpc>
              <a:spcBef>
                <a:spcPts val="400"/>
              </a:spcBef>
              <a:spcAft>
                <a:spcPts val="0"/>
              </a:spcAft>
              <a:buClr>
                <a:schemeClr val="accent1"/>
              </a:buClr>
              <a:buSzPts val="1800"/>
              <a:buChar char="•"/>
              <a:defRPr i="0"/>
            </a:lvl2pPr>
            <a:lvl3pPr indent="-323850" lvl="2" marL="1371600" algn="l">
              <a:lnSpc>
                <a:spcPct val="114000"/>
              </a:lnSpc>
              <a:spcBef>
                <a:spcPts val="400"/>
              </a:spcBef>
              <a:spcAft>
                <a:spcPts val="0"/>
              </a:spcAft>
              <a:buClr>
                <a:schemeClr val="accent1"/>
              </a:buClr>
              <a:buSzPts val="1500"/>
              <a:buChar char="•"/>
              <a:defRPr i="0"/>
            </a:lvl3pPr>
            <a:lvl4pPr indent="-317500" lvl="3" marL="1828800" algn="l">
              <a:lnSpc>
                <a:spcPct val="114000"/>
              </a:lnSpc>
              <a:spcBef>
                <a:spcPts val="400"/>
              </a:spcBef>
              <a:spcAft>
                <a:spcPts val="0"/>
              </a:spcAft>
              <a:buClr>
                <a:schemeClr val="accent1"/>
              </a:buClr>
              <a:buSzPts val="1400"/>
              <a:buChar char="•"/>
              <a:defRPr i="0"/>
            </a:lvl4pPr>
            <a:lvl5pPr indent="-317500" lvl="4" marL="2286000" algn="l">
              <a:lnSpc>
                <a:spcPct val="114000"/>
              </a:lnSpc>
              <a:spcBef>
                <a:spcPts val="400"/>
              </a:spcBef>
              <a:spcAft>
                <a:spcPts val="0"/>
              </a:spcAft>
              <a:buClr>
                <a:schemeClr val="accent1"/>
              </a:buClr>
              <a:buSzPts val="1400"/>
              <a:buChar char="•"/>
              <a:defRPr i="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5"/>
          <p:cNvSpPr/>
          <p:nvPr/>
        </p:nvSpPr>
        <p:spPr>
          <a:xfrm>
            <a:off x="0" y="-30250"/>
            <a:ext cx="91800" cy="52275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p:cSld name="1_Title and Content White">
    <p:bg>
      <p:bgPr>
        <a:gradFill>
          <a:gsLst>
            <a:gs pos="0">
              <a:srgbClr val="020B31"/>
            </a:gs>
            <a:gs pos="100000">
              <a:srgbClr val="001848"/>
            </a:gs>
          </a:gsLst>
          <a:lin ang="5400012" scaled="0"/>
        </a:gradFill>
      </p:bgPr>
    </p:bg>
    <p:spTree>
      <p:nvGrpSpPr>
        <p:cNvPr id="112" name="Shape 112"/>
        <p:cNvGrpSpPr/>
        <p:nvPr/>
      </p:nvGrpSpPr>
      <p:grpSpPr>
        <a:xfrm>
          <a:off x="0" y="0"/>
          <a:ext cx="0" cy="0"/>
          <a:chOff x="0" y="0"/>
          <a:chExt cx="0" cy="0"/>
        </a:xfrm>
      </p:grpSpPr>
      <p:sp>
        <p:nvSpPr>
          <p:cNvPr id="113" name="Google Shape;113;p16"/>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14" name="Google Shape;114;p16"/>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15" name="Google Shape;115;p1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16" name="Google Shape;116;p16"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1">
  <p:cSld name="1_Title and Content White_1">
    <p:bg>
      <p:bgPr>
        <a:gradFill>
          <a:gsLst>
            <a:gs pos="0">
              <a:srgbClr val="020B31"/>
            </a:gs>
            <a:gs pos="100000">
              <a:srgbClr val="001848"/>
            </a:gs>
          </a:gsLst>
          <a:lin ang="5400012" scaled="0"/>
        </a:gradFill>
      </p:bgPr>
    </p:bg>
    <p:spTree>
      <p:nvGrpSpPr>
        <p:cNvPr id="117" name="Shape 117"/>
        <p:cNvGrpSpPr/>
        <p:nvPr/>
      </p:nvGrpSpPr>
      <p:grpSpPr>
        <a:xfrm>
          <a:off x="0" y="0"/>
          <a:ext cx="0" cy="0"/>
          <a:chOff x="0" y="0"/>
          <a:chExt cx="0" cy="0"/>
        </a:xfrm>
      </p:grpSpPr>
      <p:sp>
        <p:nvSpPr>
          <p:cNvPr id="118" name="Google Shape;118;p17"/>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19" name="Google Shape;119;p17"/>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20" name="Google Shape;120;p17"/>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21" name="Google Shape;121;p17"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
        <p:nvSpPr>
          <p:cNvPr id="122" name="Google Shape;122;p17"/>
          <p:cNvSpPr/>
          <p:nvPr/>
        </p:nvSpPr>
        <p:spPr>
          <a:xfrm rot="-5400000">
            <a:off x="4544000" y="532925"/>
            <a:ext cx="72900" cy="91962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White 1 1">
  <p:cSld name="1_Title and Content White_1_1">
    <p:bg>
      <p:bgPr>
        <a:gradFill>
          <a:gsLst>
            <a:gs pos="0">
              <a:srgbClr val="020B31"/>
            </a:gs>
            <a:gs pos="100000">
              <a:srgbClr val="001848"/>
            </a:gs>
          </a:gsLst>
          <a:lin ang="5400012" scaled="0"/>
        </a:gradFill>
      </p:bgPr>
    </p:bg>
    <p:spTree>
      <p:nvGrpSpPr>
        <p:cNvPr id="123" name="Shape 123"/>
        <p:cNvGrpSpPr/>
        <p:nvPr/>
      </p:nvGrpSpPr>
      <p:grpSpPr>
        <a:xfrm>
          <a:off x="0" y="0"/>
          <a:ext cx="0" cy="0"/>
          <a:chOff x="0" y="0"/>
          <a:chExt cx="0" cy="0"/>
        </a:xfrm>
      </p:grpSpPr>
      <p:sp>
        <p:nvSpPr>
          <p:cNvPr id="124" name="Google Shape;124;p18"/>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25" name="Google Shape;125;p18"/>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126" name="Google Shape;126;p18"/>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127" name="Google Shape;127;p18" title="mtlogowhite.png"/>
          <p:cNvPicPr preferRelativeResize="0"/>
          <p:nvPr/>
        </p:nvPicPr>
        <p:blipFill rotWithShape="1">
          <a:blip r:embed="rId2">
            <a:alphaModFix/>
          </a:blip>
          <a:srcRect b="0" l="0" r="0" t="0"/>
          <a:stretch/>
        </p:blipFill>
        <p:spPr>
          <a:xfrm>
            <a:off x="8039525" y="4849550"/>
            <a:ext cx="724475" cy="88100"/>
          </a:xfrm>
          <a:prstGeom prst="rect">
            <a:avLst/>
          </a:prstGeom>
          <a:noFill/>
          <a:ln>
            <a:noFill/>
          </a:ln>
        </p:spPr>
      </p:pic>
      <p:sp>
        <p:nvSpPr>
          <p:cNvPr id="128" name="Google Shape;128;p18"/>
          <p:cNvSpPr/>
          <p:nvPr/>
        </p:nvSpPr>
        <p:spPr>
          <a:xfrm>
            <a:off x="0" y="-30250"/>
            <a:ext cx="91800" cy="52275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Overview B">
  <p:cSld name="1_Overview B">
    <p:spTree>
      <p:nvGrpSpPr>
        <p:cNvPr id="129" name="Shape 129"/>
        <p:cNvGrpSpPr/>
        <p:nvPr/>
      </p:nvGrpSpPr>
      <p:grpSpPr>
        <a:xfrm>
          <a:off x="0" y="0"/>
          <a:ext cx="0" cy="0"/>
          <a:chOff x="0" y="0"/>
          <a:chExt cx="0" cy="0"/>
        </a:xfrm>
      </p:grpSpPr>
      <p:sp>
        <p:nvSpPr>
          <p:cNvPr id="130" name="Google Shape;130;p19"/>
          <p:cNvSpPr txBox="1"/>
          <p:nvPr>
            <p:ph type="title"/>
          </p:nvPr>
        </p:nvSpPr>
        <p:spPr>
          <a:xfrm>
            <a:off x="4369335"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dk2"/>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131" name="Google Shape;131;p19"/>
          <p:cNvSpPr txBox="1"/>
          <p:nvPr>
            <p:ph idx="1" type="body"/>
          </p:nvPr>
        </p:nvSpPr>
        <p:spPr>
          <a:xfrm>
            <a:off x="4378859"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dk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sz="1500"/>
            </a:lvl2pPr>
            <a:lvl3pPr indent="-228600" lvl="2" marL="1371600" algn="l">
              <a:lnSpc>
                <a:spcPct val="114000"/>
              </a:lnSpc>
              <a:spcBef>
                <a:spcPts val="400"/>
              </a:spcBef>
              <a:spcAft>
                <a:spcPts val="0"/>
              </a:spcAft>
              <a:buSzPts val="1400"/>
              <a:buNone/>
              <a:defRPr sz="1400"/>
            </a:lvl3pPr>
            <a:lvl4pPr indent="-228600" lvl="3" marL="1828800" algn="l">
              <a:lnSpc>
                <a:spcPct val="114000"/>
              </a:lnSpc>
              <a:spcBef>
                <a:spcPts val="400"/>
              </a:spcBef>
              <a:spcAft>
                <a:spcPts val="0"/>
              </a:spcAft>
              <a:buSzPts val="1200"/>
              <a:buNone/>
              <a:defRPr sz="1200"/>
            </a:lvl4pPr>
            <a:lvl5pPr indent="-228600" lvl="4" marL="2286000" algn="l">
              <a:lnSpc>
                <a:spcPct val="114000"/>
              </a:lnSpc>
              <a:spcBef>
                <a:spcPts val="400"/>
              </a:spcBef>
              <a:spcAft>
                <a:spcPts val="0"/>
              </a:spcAft>
              <a:buSzPts val="1200"/>
              <a:buNone/>
              <a:defRPr sz="1200"/>
            </a:lvl5pPr>
            <a:lvl6pPr indent="-228600" lvl="5" marL="2743200" algn="l">
              <a:lnSpc>
                <a:spcPct val="90000"/>
              </a:lnSpc>
              <a:spcBef>
                <a:spcPts val="400"/>
              </a:spcBef>
              <a:spcAft>
                <a:spcPts val="0"/>
              </a:spcAft>
              <a:buClr>
                <a:schemeClr val="dk1"/>
              </a:buClr>
              <a:buSzPts val="1200"/>
              <a:buNone/>
              <a:defRPr sz="1200"/>
            </a:lvl6pPr>
            <a:lvl7pPr indent="-228600" lvl="6" marL="3200400" algn="l">
              <a:lnSpc>
                <a:spcPct val="90000"/>
              </a:lnSpc>
              <a:spcBef>
                <a:spcPts val="400"/>
              </a:spcBef>
              <a:spcAft>
                <a:spcPts val="0"/>
              </a:spcAft>
              <a:buClr>
                <a:schemeClr val="dk1"/>
              </a:buClr>
              <a:buSzPts val="1200"/>
              <a:buNone/>
              <a:defRPr sz="1200"/>
            </a:lvl7pPr>
            <a:lvl8pPr indent="-228600" lvl="7" marL="3657600" algn="l">
              <a:lnSpc>
                <a:spcPct val="90000"/>
              </a:lnSpc>
              <a:spcBef>
                <a:spcPts val="400"/>
              </a:spcBef>
              <a:spcAft>
                <a:spcPts val="0"/>
              </a:spcAft>
              <a:buClr>
                <a:schemeClr val="dk1"/>
              </a:buClr>
              <a:buSzPts val="1200"/>
              <a:buNone/>
              <a:defRPr sz="1200"/>
            </a:lvl8pPr>
            <a:lvl9pPr indent="-228600" lvl="8" marL="4114800" algn="l">
              <a:lnSpc>
                <a:spcPct val="90000"/>
              </a:lnSpc>
              <a:spcBef>
                <a:spcPts val="400"/>
              </a:spcBef>
              <a:spcAft>
                <a:spcPts val="0"/>
              </a:spcAft>
              <a:buClr>
                <a:schemeClr val="dk1"/>
              </a:buClr>
              <a:buSzPts val="1200"/>
              <a:buNone/>
              <a:defRPr sz="1200"/>
            </a:lvl9pPr>
          </a:lstStyle>
          <a:p/>
        </p:txBody>
      </p:sp>
      <p:sp>
        <p:nvSpPr>
          <p:cNvPr id="132" name="Google Shape;132;p19"/>
          <p:cNvSpPr/>
          <p:nvPr>
            <p:ph idx="2" type="pic"/>
          </p:nvPr>
        </p:nvSpPr>
        <p:spPr>
          <a:xfrm>
            <a:off x="0" y="1"/>
            <a:ext cx="3434100" cy="5143500"/>
          </a:xfrm>
          <a:prstGeom prst="rect">
            <a:avLst/>
          </a:prstGeom>
          <a:solidFill>
            <a:srgbClr val="F2F2F2"/>
          </a:solidFill>
          <a:ln>
            <a:noFill/>
          </a:ln>
        </p:spPr>
      </p:sp>
    </p:spTree>
  </p:cSld>
  <p:clrMapOvr>
    <a:masterClrMapping/>
  </p:clrMapOvr>
  <p:extLst>
    <p:ext uri="{DCECCB84-F9BA-43D5-87BE-67443E8EF086}">
      <p15:sldGuideLst>
        <p15:guide id="1" pos="17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vanceLaw Branding">
  <p:cSld name="1_Cover Slide Client Logo 1">
    <p:bg>
      <p:bgPr>
        <a:gradFill>
          <a:gsLst>
            <a:gs pos="0">
              <a:srgbClr val="020B31"/>
            </a:gs>
            <a:gs pos="100000">
              <a:srgbClr val="001848"/>
            </a:gs>
          </a:gsLst>
          <a:lin ang="5400012" scaled="0"/>
        </a:gradFill>
      </p:bgPr>
    </p:bg>
    <p:spTree>
      <p:nvGrpSpPr>
        <p:cNvPr id="133" name="Shape 133"/>
        <p:cNvGrpSpPr/>
        <p:nvPr/>
      </p:nvGrpSpPr>
      <p:grpSpPr>
        <a:xfrm>
          <a:off x="0" y="0"/>
          <a:ext cx="0" cy="0"/>
          <a:chOff x="0" y="0"/>
          <a:chExt cx="0" cy="0"/>
        </a:xfrm>
      </p:grpSpPr>
      <p:pic>
        <p:nvPicPr>
          <p:cNvPr id="134" name="Google Shape;134;p20"/>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35" name="Google Shape;135;p20"/>
          <p:cNvSpPr txBox="1"/>
          <p:nvPr>
            <p:ph type="ctrTitle"/>
          </p:nvPr>
        </p:nvSpPr>
        <p:spPr>
          <a:xfrm>
            <a:off x="573471" y="1657716"/>
            <a:ext cx="4121400" cy="1339800"/>
          </a:xfrm>
          <a:prstGeom prst="rect">
            <a:avLst/>
          </a:prstGeom>
          <a:noFill/>
          <a:ln>
            <a:noFill/>
          </a:ln>
        </p:spPr>
        <p:txBody>
          <a:bodyPr anchorCtr="0" anchor="t" bIns="25700" lIns="51425" spcFirstLastPara="1" rIns="51425" wrap="square" tIns="25700">
            <a:normAutofit/>
          </a:bodyPr>
          <a:lstStyle>
            <a:lvl1pPr lvl="0" algn="l">
              <a:lnSpc>
                <a:spcPct val="100000"/>
              </a:lnSpc>
              <a:spcBef>
                <a:spcPts val="0"/>
              </a:spcBef>
              <a:spcAft>
                <a:spcPts val="0"/>
              </a:spcAft>
              <a:buClr>
                <a:schemeClr val="lt1"/>
              </a:buClr>
              <a:buSzPts val="2700"/>
              <a:buFont typeface="Arial"/>
              <a:buNone/>
              <a:defRPr b="1" i="0" sz="36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800"/>
              <a:buNone/>
              <a:defRPr>
                <a:solidFill>
                  <a:schemeClr val="lt1"/>
                </a:solidFill>
              </a:defRPr>
            </a:lvl2pPr>
            <a:lvl3pPr lvl="2" algn="l">
              <a:lnSpc>
                <a:spcPct val="100000"/>
              </a:lnSpc>
              <a:spcBef>
                <a:spcPts val="0"/>
              </a:spcBef>
              <a:spcAft>
                <a:spcPts val="0"/>
              </a:spcAft>
              <a:buClr>
                <a:schemeClr val="lt1"/>
              </a:buClr>
              <a:buSzPts val="800"/>
              <a:buNone/>
              <a:defRPr>
                <a:solidFill>
                  <a:schemeClr val="lt1"/>
                </a:solidFill>
              </a:defRPr>
            </a:lvl3pPr>
            <a:lvl4pPr lvl="3" algn="l">
              <a:lnSpc>
                <a:spcPct val="100000"/>
              </a:lnSpc>
              <a:spcBef>
                <a:spcPts val="0"/>
              </a:spcBef>
              <a:spcAft>
                <a:spcPts val="0"/>
              </a:spcAft>
              <a:buClr>
                <a:schemeClr val="lt1"/>
              </a:buClr>
              <a:buSzPts val="800"/>
              <a:buNone/>
              <a:defRPr>
                <a:solidFill>
                  <a:schemeClr val="lt1"/>
                </a:solidFill>
              </a:defRPr>
            </a:lvl4pPr>
            <a:lvl5pPr lvl="4" algn="l">
              <a:lnSpc>
                <a:spcPct val="100000"/>
              </a:lnSpc>
              <a:spcBef>
                <a:spcPts val="0"/>
              </a:spcBef>
              <a:spcAft>
                <a:spcPts val="0"/>
              </a:spcAft>
              <a:buClr>
                <a:schemeClr val="lt1"/>
              </a:buClr>
              <a:buSzPts val="800"/>
              <a:buNone/>
              <a:defRPr>
                <a:solidFill>
                  <a:schemeClr val="lt1"/>
                </a:solidFill>
              </a:defRPr>
            </a:lvl5pPr>
            <a:lvl6pPr lvl="5" algn="l">
              <a:lnSpc>
                <a:spcPct val="100000"/>
              </a:lnSpc>
              <a:spcBef>
                <a:spcPts val="0"/>
              </a:spcBef>
              <a:spcAft>
                <a:spcPts val="0"/>
              </a:spcAft>
              <a:buClr>
                <a:schemeClr val="lt1"/>
              </a:buClr>
              <a:buSzPts val="800"/>
              <a:buNone/>
              <a:defRPr>
                <a:solidFill>
                  <a:schemeClr val="lt1"/>
                </a:solidFill>
              </a:defRPr>
            </a:lvl6pPr>
            <a:lvl7pPr lvl="6" algn="l">
              <a:lnSpc>
                <a:spcPct val="100000"/>
              </a:lnSpc>
              <a:spcBef>
                <a:spcPts val="0"/>
              </a:spcBef>
              <a:spcAft>
                <a:spcPts val="0"/>
              </a:spcAft>
              <a:buClr>
                <a:schemeClr val="lt1"/>
              </a:buClr>
              <a:buSzPts val="800"/>
              <a:buNone/>
              <a:defRPr>
                <a:solidFill>
                  <a:schemeClr val="lt1"/>
                </a:solidFill>
              </a:defRPr>
            </a:lvl7pPr>
            <a:lvl8pPr lvl="7" algn="l">
              <a:lnSpc>
                <a:spcPct val="100000"/>
              </a:lnSpc>
              <a:spcBef>
                <a:spcPts val="0"/>
              </a:spcBef>
              <a:spcAft>
                <a:spcPts val="0"/>
              </a:spcAft>
              <a:buClr>
                <a:schemeClr val="lt1"/>
              </a:buClr>
              <a:buSzPts val="800"/>
              <a:buNone/>
              <a:defRPr>
                <a:solidFill>
                  <a:schemeClr val="lt1"/>
                </a:solidFill>
              </a:defRPr>
            </a:lvl8pPr>
            <a:lvl9pPr lvl="8" algn="l">
              <a:lnSpc>
                <a:spcPct val="100000"/>
              </a:lnSpc>
              <a:spcBef>
                <a:spcPts val="0"/>
              </a:spcBef>
              <a:spcAft>
                <a:spcPts val="0"/>
              </a:spcAft>
              <a:buClr>
                <a:schemeClr val="lt1"/>
              </a:buClr>
              <a:buSzPts val="800"/>
              <a:buNone/>
              <a:defRPr>
                <a:solidFill>
                  <a:schemeClr val="lt1"/>
                </a:solidFill>
              </a:defRPr>
            </a:lvl9pPr>
          </a:lstStyle>
          <a:p/>
        </p:txBody>
      </p:sp>
      <p:sp>
        <p:nvSpPr>
          <p:cNvPr id="136" name="Google Shape;136;p20"/>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lvl1pPr lvl="0" algn="l">
              <a:lnSpc>
                <a:spcPct val="115000"/>
              </a:lnSpc>
              <a:spcBef>
                <a:spcPts val="800"/>
              </a:spcBef>
              <a:spcAft>
                <a:spcPts val="0"/>
              </a:spcAft>
              <a:buClr>
                <a:schemeClr val="lt1"/>
              </a:buClr>
              <a:buSzPts val="1100"/>
              <a:buNone/>
              <a:defRPr b="0" i="0" sz="1500">
                <a:solidFill>
                  <a:schemeClr val="lt1"/>
                </a:solidFill>
                <a:latin typeface="Poppins"/>
                <a:ea typeface="Poppins"/>
                <a:cs typeface="Poppins"/>
                <a:sym typeface="Poppins"/>
              </a:defRPr>
            </a:lvl1pPr>
            <a:lvl2pPr lvl="1" algn="ctr">
              <a:lnSpc>
                <a:spcPct val="115000"/>
              </a:lnSpc>
              <a:spcBef>
                <a:spcPts val="400"/>
              </a:spcBef>
              <a:spcAft>
                <a:spcPts val="0"/>
              </a:spcAft>
              <a:buClr>
                <a:schemeClr val="lt1"/>
              </a:buClr>
              <a:buSzPts val="1100"/>
              <a:buNone/>
              <a:defRPr sz="1500">
                <a:solidFill>
                  <a:schemeClr val="lt1"/>
                </a:solidFill>
              </a:defRPr>
            </a:lvl2pPr>
            <a:lvl3pPr lvl="2" algn="ctr">
              <a:lnSpc>
                <a:spcPct val="115000"/>
              </a:lnSpc>
              <a:spcBef>
                <a:spcPts val="400"/>
              </a:spcBef>
              <a:spcAft>
                <a:spcPts val="0"/>
              </a:spcAft>
              <a:buClr>
                <a:schemeClr val="lt1"/>
              </a:buClr>
              <a:buSzPts val="1100"/>
              <a:buNone/>
              <a:defRPr sz="1400">
                <a:solidFill>
                  <a:schemeClr val="lt1"/>
                </a:solidFill>
              </a:defRPr>
            </a:lvl3pPr>
            <a:lvl4pPr lvl="3" algn="ctr">
              <a:lnSpc>
                <a:spcPct val="115000"/>
              </a:lnSpc>
              <a:spcBef>
                <a:spcPts val="400"/>
              </a:spcBef>
              <a:spcAft>
                <a:spcPts val="0"/>
              </a:spcAft>
              <a:buClr>
                <a:schemeClr val="lt1"/>
              </a:buClr>
              <a:buSzPts val="900"/>
              <a:buNone/>
              <a:defRPr sz="1200">
                <a:solidFill>
                  <a:schemeClr val="lt1"/>
                </a:solidFill>
              </a:defRPr>
            </a:lvl4pPr>
            <a:lvl5pPr lvl="4" algn="ctr">
              <a:lnSpc>
                <a:spcPct val="115000"/>
              </a:lnSpc>
              <a:spcBef>
                <a:spcPts val="400"/>
              </a:spcBef>
              <a:spcAft>
                <a:spcPts val="0"/>
              </a:spcAft>
              <a:buClr>
                <a:schemeClr val="lt1"/>
              </a:buClr>
              <a:buSzPts val="900"/>
              <a:buNone/>
              <a:defRPr sz="1200">
                <a:solidFill>
                  <a:schemeClr val="lt1"/>
                </a:solidFill>
              </a:defRPr>
            </a:lvl5pPr>
            <a:lvl6pPr lvl="5" algn="ctr">
              <a:lnSpc>
                <a:spcPct val="115000"/>
              </a:lnSpc>
              <a:spcBef>
                <a:spcPts val="400"/>
              </a:spcBef>
              <a:spcAft>
                <a:spcPts val="0"/>
              </a:spcAft>
              <a:buClr>
                <a:schemeClr val="lt1"/>
              </a:buClr>
              <a:buSzPts val="900"/>
              <a:buNone/>
              <a:defRPr sz="1200">
                <a:solidFill>
                  <a:schemeClr val="lt1"/>
                </a:solidFill>
              </a:defRPr>
            </a:lvl6pPr>
            <a:lvl7pPr lvl="6" algn="ctr">
              <a:lnSpc>
                <a:spcPct val="115000"/>
              </a:lnSpc>
              <a:spcBef>
                <a:spcPts val="400"/>
              </a:spcBef>
              <a:spcAft>
                <a:spcPts val="0"/>
              </a:spcAft>
              <a:buClr>
                <a:schemeClr val="lt1"/>
              </a:buClr>
              <a:buSzPts val="900"/>
              <a:buNone/>
              <a:defRPr sz="1200">
                <a:solidFill>
                  <a:schemeClr val="lt1"/>
                </a:solidFill>
              </a:defRPr>
            </a:lvl7pPr>
            <a:lvl8pPr lvl="7" algn="ctr">
              <a:lnSpc>
                <a:spcPct val="115000"/>
              </a:lnSpc>
              <a:spcBef>
                <a:spcPts val="400"/>
              </a:spcBef>
              <a:spcAft>
                <a:spcPts val="0"/>
              </a:spcAft>
              <a:buClr>
                <a:schemeClr val="lt1"/>
              </a:buClr>
              <a:buSzPts val="900"/>
              <a:buNone/>
              <a:defRPr sz="1200">
                <a:solidFill>
                  <a:schemeClr val="lt1"/>
                </a:solidFill>
              </a:defRPr>
            </a:lvl8pPr>
            <a:lvl9pPr lvl="8" algn="ctr">
              <a:lnSpc>
                <a:spcPct val="115000"/>
              </a:lnSpc>
              <a:spcBef>
                <a:spcPts val="400"/>
              </a:spcBef>
              <a:spcAft>
                <a:spcPts val="0"/>
              </a:spcAft>
              <a:buClr>
                <a:schemeClr val="lt1"/>
              </a:buClr>
              <a:buSzPts val="900"/>
              <a:buNone/>
              <a:defRPr sz="1200">
                <a:solidFill>
                  <a:schemeClr val="lt1"/>
                </a:solidFill>
              </a:defRPr>
            </a:lvl9pPr>
          </a:lstStyle>
          <a:p/>
        </p:txBody>
      </p:sp>
      <p:sp>
        <p:nvSpPr>
          <p:cNvPr id="137" name="Google Shape;137;p20"/>
          <p:cNvSpPr/>
          <p:nvPr/>
        </p:nvSpPr>
        <p:spPr>
          <a:xfrm>
            <a:off x="5214350" y="1025875"/>
            <a:ext cx="3199500" cy="3199500"/>
          </a:xfrm>
          <a:prstGeom prst="roundRect">
            <a:avLst>
              <a:gd fmla="val 8835"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
        <p:nvSpPr>
          <p:cNvPr id="138" name="Google Shape;138;p20"/>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pic>
        <p:nvPicPr>
          <p:cNvPr id="139" name="Google Shape;139;p20"/>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Section Header Navy">
  <p:cSld name="1_Divider Slide ">
    <p:bg>
      <p:bgPr>
        <a:gradFill>
          <a:gsLst>
            <a:gs pos="0">
              <a:srgbClr val="020B31"/>
            </a:gs>
            <a:gs pos="100000">
              <a:srgbClr val="001848"/>
            </a:gs>
          </a:gsLst>
          <a:lin ang="5400012" scaled="0"/>
        </a:gradFill>
      </p:bgPr>
    </p:bg>
    <p:spTree>
      <p:nvGrpSpPr>
        <p:cNvPr id="140" name="Shape 140"/>
        <p:cNvGrpSpPr/>
        <p:nvPr/>
      </p:nvGrpSpPr>
      <p:grpSpPr>
        <a:xfrm>
          <a:off x="0" y="0"/>
          <a:ext cx="0" cy="0"/>
          <a:chOff x="0" y="0"/>
          <a:chExt cx="0" cy="0"/>
        </a:xfrm>
      </p:grpSpPr>
      <p:pic>
        <p:nvPicPr>
          <p:cNvPr id="141" name="Google Shape;141;p2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142" name="Google Shape;142;p21"/>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4500"/>
              <a:buFont typeface="Poppins SemiBold"/>
              <a:buNone/>
              <a:defRPr b="1" i="0" sz="45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43" name="Google Shape;143;p21"/>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Clr>
                <a:schemeClr val="lt1"/>
              </a:buClr>
              <a:buSzPts val="1800"/>
              <a:buNone/>
              <a:defRPr b="0" i="0" sz="18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44" name="Google Shape;144;p21"/>
          <p:cNvPicPr preferRelativeResize="0"/>
          <p:nvPr/>
        </p:nvPicPr>
        <p:blipFill rotWithShape="1">
          <a:blip r:embed="rId3">
            <a:alphaModFix/>
          </a:blip>
          <a:srcRect b="0" l="0" r="0" t="0"/>
          <a:stretch/>
        </p:blipFill>
        <p:spPr>
          <a:xfrm>
            <a:off x="685440" y="834950"/>
            <a:ext cx="2962425" cy="154726"/>
          </a:xfrm>
          <a:prstGeom prst="rect">
            <a:avLst/>
          </a:prstGeom>
          <a:noFill/>
          <a:ln>
            <a:noFill/>
          </a:ln>
        </p:spPr>
      </p:pic>
      <p:sp>
        <p:nvSpPr>
          <p:cNvPr id="145" name="Google Shape;145;p21"/>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1_Divider Slide - EMEA">
    <p:bg>
      <p:bgPr>
        <a:gradFill>
          <a:gsLst>
            <a:gs pos="0">
              <a:srgbClr val="020B31"/>
            </a:gs>
            <a:gs pos="100000">
              <a:srgbClr val="001848"/>
            </a:gs>
          </a:gsLst>
          <a:lin ang="5400012" scaled="0"/>
        </a:gradFill>
      </p:bgPr>
    </p:bg>
    <p:spTree>
      <p:nvGrpSpPr>
        <p:cNvPr id="146" name="Shape 146"/>
        <p:cNvGrpSpPr/>
        <p:nvPr/>
      </p:nvGrpSpPr>
      <p:grpSpPr>
        <a:xfrm>
          <a:off x="0" y="0"/>
          <a:ext cx="0" cy="0"/>
          <a:chOff x="0" y="0"/>
          <a:chExt cx="0" cy="0"/>
        </a:xfrm>
      </p:grpSpPr>
      <p:pic>
        <p:nvPicPr>
          <p:cNvPr id="147" name="Google Shape;147;p22"/>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48" name="Google Shape;148;p22"/>
          <p:cNvPicPr preferRelativeResize="0"/>
          <p:nvPr/>
        </p:nvPicPr>
        <p:blipFill rotWithShape="1">
          <a:blip r:embed="rId3">
            <a:alphaModFix/>
          </a:blip>
          <a:srcRect b="0" l="0" r="0" t="0"/>
          <a:stretch/>
        </p:blipFill>
        <p:spPr>
          <a:xfrm>
            <a:off x="5266775" y="694775"/>
            <a:ext cx="3193800" cy="3642000"/>
          </a:xfrm>
          <a:prstGeom prst="roundRect">
            <a:avLst>
              <a:gd fmla="val 7368" name="adj"/>
            </a:avLst>
          </a:prstGeom>
          <a:noFill/>
          <a:ln>
            <a:noFill/>
          </a:ln>
        </p:spPr>
      </p:pic>
      <p:sp>
        <p:nvSpPr>
          <p:cNvPr id="149" name="Google Shape;149;p22"/>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50" name="Google Shape;150;p22"/>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51" name="Google Shape;151;p22"/>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52" name="Google Shape;152;p22"/>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1_Divider Slide - AI 2">
    <p:bg>
      <p:bgPr>
        <a:gradFill>
          <a:gsLst>
            <a:gs pos="0">
              <a:srgbClr val="020B31"/>
            </a:gs>
            <a:gs pos="100000">
              <a:srgbClr val="001848"/>
            </a:gs>
          </a:gsLst>
          <a:lin ang="5400012" scaled="0"/>
        </a:gradFill>
      </p:bgPr>
    </p:bg>
    <p:spTree>
      <p:nvGrpSpPr>
        <p:cNvPr id="153" name="Shape 153"/>
        <p:cNvGrpSpPr/>
        <p:nvPr/>
      </p:nvGrpSpPr>
      <p:grpSpPr>
        <a:xfrm>
          <a:off x="0" y="0"/>
          <a:ext cx="0" cy="0"/>
          <a:chOff x="0" y="0"/>
          <a:chExt cx="0" cy="0"/>
        </a:xfrm>
      </p:grpSpPr>
      <p:pic>
        <p:nvPicPr>
          <p:cNvPr id="154" name="Google Shape;154;p23"/>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55" name="Google Shape;155;p23"/>
          <p:cNvPicPr preferRelativeResize="0"/>
          <p:nvPr/>
        </p:nvPicPr>
        <p:blipFill rotWithShape="1">
          <a:blip r:embed="rId3">
            <a:alphaModFix/>
          </a:blip>
          <a:srcRect b="0" l="0" r="0" t="0"/>
          <a:stretch/>
        </p:blipFill>
        <p:spPr>
          <a:xfrm>
            <a:off x="5266775" y="683550"/>
            <a:ext cx="3216000" cy="3664200"/>
          </a:xfrm>
          <a:prstGeom prst="roundRect">
            <a:avLst>
              <a:gd fmla="val 5574" name="adj"/>
            </a:avLst>
          </a:prstGeom>
          <a:noFill/>
          <a:ln>
            <a:noFill/>
          </a:ln>
        </p:spPr>
      </p:pic>
      <p:sp>
        <p:nvSpPr>
          <p:cNvPr id="156" name="Google Shape;156;p23"/>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57" name="Google Shape;157;p23"/>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b="1" sz="1500">
                <a:solidFill>
                  <a:schemeClr val="lt1"/>
                </a:solidFill>
              </a:defRPr>
            </a:lvl2pPr>
            <a:lvl3pPr indent="-228600" lvl="2" marL="1371600" algn="l">
              <a:lnSpc>
                <a:spcPct val="114000"/>
              </a:lnSpc>
              <a:spcBef>
                <a:spcPts val="400"/>
              </a:spcBef>
              <a:spcAft>
                <a:spcPts val="0"/>
              </a:spcAft>
              <a:buClr>
                <a:schemeClr val="lt1"/>
              </a:buClr>
              <a:buSzPts val="1400"/>
              <a:buNone/>
              <a:defRPr b="1" sz="1400">
                <a:solidFill>
                  <a:schemeClr val="lt1"/>
                </a:solidFill>
              </a:defRPr>
            </a:lvl3pPr>
            <a:lvl4pPr indent="-228600" lvl="3" marL="1828800" algn="l">
              <a:lnSpc>
                <a:spcPct val="114000"/>
              </a:lnSpc>
              <a:spcBef>
                <a:spcPts val="400"/>
              </a:spcBef>
              <a:spcAft>
                <a:spcPts val="0"/>
              </a:spcAft>
              <a:buClr>
                <a:schemeClr val="lt1"/>
              </a:buClr>
              <a:buSzPts val="1200"/>
              <a:buNone/>
              <a:defRPr b="1" sz="1200">
                <a:solidFill>
                  <a:schemeClr val="lt1"/>
                </a:solidFill>
              </a:defRPr>
            </a:lvl4pPr>
            <a:lvl5pPr indent="-228600" lvl="4" marL="2286000" algn="l">
              <a:lnSpc>
                <a:spcPct val="114000"/>
              </a:lnSpc>
              <a:spcBef>
                <a:spcPts val="400"/>
              </a:spcBef>
              <a:spcAft>
                <a:spcPts val="0"/>
              </a:spcAft>
              <a:buClr>
                <a:schemeClr val="lt1"/>
              </a:buClr>
              <a:buSzPts val="1200"/>
              <a:buNone/>
              <a:defRPr b="1" sz="1200">
                <a:solidFill>
                  <a:schemeClr val="lt1"/>
                </a:solidFill>
              </a:defRPr>
            </a:lvl5pPr>
            <a:lvl6pPr indent="-228600" lvl="5" marL="2743200" algn="l">
              <a:lnSpc>
                <a:spcPct val="90000"/>
              </a:lnSpc>
              <a:spcBef>
                <a:spcPts val="400"/>
              </a:spcBef>
              <a:spcAft>
                <a:spcPts val="0"/>
              </a:spcAft>
              <a:buClr>
                <a:schemeClr val="lt1"/>
              </a:buClr>
              <a:buSzPts val="1200"/>
              <a:buNone/>
              <a:defRPr b="1" sz="1200">
                <a:solidFill>
                  <a:schemeClr val="lt1"/>
                </a:solidFill>
              </a:defRPr>
            </a:lvl6pPr>
            <a:lvl7pPr indent="-228600" lvl="6" marL="3200400" algn="l">
              <a:lnSpc>
                <a:spcPct val="90000"/>
              </a:lnSpc>
              <a:spcBef>
                <a:spcPts val="400"/>
              </a:spcBef>
              <a:spcAft>
                <a:spcPts val="0"/>
              </a:spcAft>
              <a:buClr>
                <a:schemeClr val="lt1"/>
              </a:buClr>
              <a:buSzPts val="1200"/>
              <a:buNone/>
              <a:defRPr b="1" sz="1200">
                <a:solidFill>
                  <a:schemeClr val="lt1"/>
                </a:solidFill>
              </a:defRPr>
            </a:lvl7pPr>
            <a:lvl8pPr indent="-228600" lvl="7" marL="3657600" algn="l">
              <a:lnSpc>
                <a:spcPct val="90000"/>
              </a:lnSpc>
              <a:spcBef>
                <a:spcPts val="400"/>
              </a:spcBef>
              <a:spcAft>
                <a:spcPts val="0"/>
              </a:spcAft>
              <a:buClr>
                <a:schemeClr val="lt1"/>
              </a:buClr>
              <a:buSzPts val="1200"/>
              <a:buNone/>
              <a:defRPr b="1" sz="1200">
                <a:solidFill>
                  <a:schemeClr val="lt1"/>
                </a:solidFill>
              </a:defRPr>
            </a:lvl8pPr>
            <a:lvl9pPr indent="-228600" lvl="8" marL="4114800" algn="l">
              <a:lnSpc>
                <a:spcPct val="90000"/>
              </a:lnSpc>
              <a:spcBef>
                <a:spcPts val="400"/>
              </a:spcBef>
              <a:spcAft>
                <a:spcPts val="0"/>
              </a:spcAft>
              <a:buClr>
                <a:schemeClr val="lt1"/>
              </a:buClr>
              <a:buSzPts val="1200"/>
              <a:buNone/>
              <a:defRPr b="1" sz="1200">
                <a:solidFill>
                  <a:schemeClr val="lt1"/>
                </a:solidFill>
              </a:defRPr>
            </a:lvl9pPr>
          </a:lstStyle>
          <a:p/>
        </p:txBody>
      </p:sp>
      <p:pic>
        <p:nvPicPr>
          <p:cNvPr id="158" name="Google Shape;158;p23"/>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59" name="Google Shape;159;p23"/>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1_Divider Slide - Data">
    <p:bg>
      <p:bgPr>
        <a:gradFill>
          <a:gsLst>
            <a:gs pos="0">
              <a:srgbClr val="020B31"/>
            </a:gs>
            <a:gs pos="100000">
              <a:srgbClr val="001848"/>
            </a:gs>
          </a:gsLst>
          <a:lin ang="5400012" scaled="0"/>
        </a:gradFill>
      </p:bgPr>
    </p:bg>
    <p:spTree>
      <p:nvGrpSpPr>
        <p:cNvPr id="160" name="Shape 160"/>
        <p:cNvGrpSpPr/>
        <p:nvPr/>
      </p:nvGrpSpPr>
      <p:grpSpPr>
        <a:xfrm>
          <a:off x="0" y="0"/>
          <a:ext cx="0" cy="0"/>
          <a:chOff x="0" y="0"/>
          <a:chExt cx="0" cy="0"/>
        </a:xfrm>
      </p:grpSpPr>
      <p:pic>
        <p:nvPicPr>
          <p:cNvPr id="161" name="Google Shape;161;p24"/>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62" name="Google Shape;162;p24"/>
          <p:cNvPicPr preferRelativeResize="0"/>
          <p:nvPr/>
        </p:nvPicPr>
        <p:blipFill rotWithShape="1">
          <a:blip r:embed="rId3">
            <a:alphaModFix/>
          </a:blip>
          <a:srcRect b="0" l="0" r="0" t="0"/>
          <a:stretch/>
        </p:blipFill>
        <p:spPr>
          <a:xfrm>
            <a:off x="5266775" y="683550"/>
            <a:ext cx="3204900" cy="3664200"/>
          </a:xfrm>
          <a:prstGeom prst="roundRect">
            <a:avLst>
              <a:gd fmla="val 8741" name="adj"/>
            </a:avLst>
          </a:prstGeom>
          <a:noFill/>
          <a:ln>
            <a:noFill/>
          </a:ln>
        </p:spPr>
      </p:pic>
      <p:sp>
        <p:nvSpPr>
          <p:cNvPr id="163" name="Google Shape;163;p24"/>
          <p:cNvSpPr txBox="1"/>
          <p:nvPr>
            <p:ph type="title"/>
          </p:nvPr>
        </p:nvSpPr>
        <p:spPr>
          <a:xfrm>
            <a:off x="514518"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64" name="Google Shape;164;p24"/>
          <p:cNvSpPr txBox="1"/>
          <p:nvPr>
            <p:ph idx="1" type="body"/>
          </p:nvPr>
        </p:nvSpPr>
        <p:spPr>
          <a:xfrm>
            <a:off x="5240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65" name="Google Shape;165;p24"/>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66" name="Google Shape;166;p24"/>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Security">
    <p:bg>
      <p:bgPr>
        <a:gradFill>
          <a:gsLst>
            <a:gs pos="0">
              <a:srgbClr val="020B31"/>
            </a:gs>
            <a:gs pos="100000">
              <a:srgbClr val="001848"/>
            </a:gs>
          </a:gsLst>
          <a:lin ang="5400012" scaled="0"/>
        </a:gradFill>
      </p:bgPr>
    </p:bg>
    <p:spTree>
      <p:nvGrpSpPr>
        <p:cNvPr id="167" name="Shape 167"/>
        <p:cNvGrpSpPr/>
        <p:nvPr/>
      </p:nvGrpSpPr>
      <p:grpSpPr>
        <a:xfrm>
          <a:off x="0" y="0"/>
          <a:ext cx="0" cy="0"/>
          <a:chOff x="0" y="0"/>
          <a:chExt cx="0" cy="0"/>
        </a:xfrm>
      </p:grpSpPr>
      <p:pic>
        <p:nvPicPr>
          <p:cNvPr id="168" name="Google Shape;168;p25"/>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69" name="Google Shape;169;p25"/>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70" name="Google Shape;170;p25"/>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71" name="Google Shape;171;p25"/>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72" name="Google Shape;172;p25"/>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73" name="Google Shape;173;p25"/>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I3">
    <p:bg>
      <p:bgPr>
        <a:gradFill>
          <a:gsLst>
            <a:gs pos="0">
              <a:srgbClr val="020B31"/>
            </a:gs>
            <a:gs pos="100000">
              <a:srgbClr val="001848"/>
            </a:gs>
          </a:gsLst>
          <a:lin ang="5400012" scaled="0"/>
        </a:gradFill>
      </p:bgPr>
    </p:bg>
    <p:spTree>
      <p:nvGrpSpPr>
        <p:cNvPr id="174" name="Shape 174"/>
        <p:cNvGrpSpPr/>
        <p:nvPr/>
      </p:nvGrpSpPr>
      <p:grpSpPr>
        <a:xfrm>
          <a:off x="0" y="0"/>
          <a:ext cx="0" cy="0"/>
          <a:chOff x="0" y="0"/>
          <a:chExt cx="0" cy="0"/>
        </a:xfrm>
      </p:grpSpPr>
      <p:pic>
        <p:nvPicPr>
          <p:cNvPr id="175" name="Google Shape;175;p26"/>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76" name="Google Shape;176;p26"/>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77" name="Google Shape;177;p26"/>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78" name="Google Shape;178;p26"/>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79" name="Google Shape;179;p26"/>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80" name="Google Shape;180;p26"/>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I 4">
    <p:bg>
      <p:bgPr>
        <a:gradFill>
          <a:gsLst>
            <a:gs pos="0">
              <a:srgbClr val="020B31"/>
            </a:gs>
            <a:gs pos="100000">
              <a:srgbClr val="001848"/>
            </a:gs>
          </a:gsLst>
          <a:lin ang="5400012" scaled="0"/>
        </a:gradFill>
      </p:bgPr>
    </p:bg>
    <p:spTree>
      <p:nvGrpSpPr>
        <p:cNvPr id="181" name="Shape 181"/>
        <p:cNvGrpSpPr/>
        <p:nvPr/>
      </p:nvGrpSpPr>
      <p:grpSpPr>
        <a:xfrm>
          <a:off x="0" y="0"/>
          <a:ext cx="0" cy="0"/>
          <a:chOff x="0" y="0"/>
          <a:chExt cx="0" cy="0"/>
        </a:xfrm>
      </p:grpSpPr>
      <p:pic>
        <p:nvPicPr>
          <p:cNvPr id="182" name="Google Shape;182;p27"/>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83" name="Google Shape;183;p27"/>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184" name="Google Shape;184;p27"/>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185" name="Google Shape;185;p27"/>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186" name="Google Shape;186;p27"/>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187" name="Google Shape;187;p27"/>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A">
  <p:cSld name="Overview - Light Gradient">
    <p:spTree>
      <p:nvGrpSpPr>
        <p:cNvPr id="188" name="Shape 188"/>
        <p:cNvGrpSpPr/>
        <p:nvPr/>
      </p:nvGrpSpPr>
      <p:grpSpPr>
        <a:xfrm>
          <a:off x="0" y="0"/>
          <a:ext cx="0" cy="0"/>
          <a:chOff x="0" y="0"/>
          <a:chExt cx="0" cy="0"/>
        </a:xfrm>
      </p:grpSpPr>
      <p:sp>
        <p:nvSpPr>
          <p:cNvPr id="189" name="Google Shape;189;p28"/>
          <p:cNvSpPr/>
          <p:nvPr/>
        </p:nvSpPr>
        <p:spPr>
          <a:xfrm>
            <a:off x="342900" y="342901"/>
            <a:ext cx="8405100" cy="4457700"/>
          </a:xfrm>
          <a:prstGeom prst="rect">
            <a:avLst/>
          </a:prstGeom>
          <a:gradFill>
            <a:gsLst>
              <a:gs pos="0">
                <a:srgbClr val="CEF0F7"/>
              </a:gs>
              <a:gs pos="100000">
                <a:schemeClr val="lt1"/>
              </a:gs>
            </a:gsLst>
            <a:lin ang="5400000"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190" name="Google Shape;190;p28"/>
          <p:cNvSpPr txBox="1"/>
          <p:nvPr>
            <p:ph idx="1" type="body"/>
          </p:nvPr>
        </p:nvSpPr>
        <p:spPr>
          <a:xfrm>
            <a:off x="1431704" y="1000126"/>
            <a:ext cx="6284400" cy="1519200"/>
          </a:xfrm>
          <a:prstGeom prst="rect">
            <a:avLst/>
          </a:prstGeom>
          <a:noFill/>
          <a:ln>
            <a:noFill/>
          </a:ln>
        </p:spPr>
        <p:txBody>
          <a:bodyPr anchorCtr="0" anchor="b" bIns="34275" lIns="68575" spcFirstLastPara="1" rIns="68575" wrap="square" tIns="34275">
            <a:normAutofit/>
          </a:bodyPr>
          <a:lstStyle>
            <a:lvl1pPr indent="-228600" lvl="0" marL="457200" algn="ctr">
              <a:lnSpc>
                <a:spcPct val="108333"/>
              </a:lnSpc>
              <a:spcBef>
                <a:spcPts val="800"/>
              </a:spcBef>
              <a:spcAft>
                <a:spcPts val="0"/>
              </a:spcAft>
              <a:buSzPts val="3600"/>
              <a:buNone/>
              <a:defRPr b="0" i="0" sz="3600">
                <a:solidFill>
                  <a:schemeClr val="dk2"/>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8"/>
          <p:cNvSpPr txBox="1"/>
          <p:nvPr>
            <p:ph idx="2" type="body"/>
          </p:nvPr>
        </p:nvSpPr>
        <p:spPr>
          <a:xfrm>
            <a:off x="2110979" y="2689190"/>
            <a:ext cx="4922100" cy="516600"/>
          </a:xfrm>
          <a:prstGeom prst="rect">
            <a:avLst/>
          </a:prstGeom>
          <a:noFill/>
          <a:ln>
            <a:noFill/>
          </a:ln>
        </p:spPr>
        <p:txBody>
          <a:bodyPr anchorCtr="0" anchor="t" bIns="34275" lIns="68575" spcFirstLastPara="1" rIns="68575" wrap="square" tIns="34275">
            <a:noAutofit/>
          </a:bodyPr>
          <a:lstStyle>
            <a:lvl1pPr indent="-228600" lvl="0" marL="457200" algn="ctr">
              <a:lnSpc>
                <a:spcPct val="114000"/>
              </a:lnSpc>
              <a:spcBef>
                <a:spcPts val="800"/>
              </a:spcBef>
              <a:spcAft>
                <a:spcPts val="0"/>
              </a:spcAft>
              <a:buSzPts val="1500"/>
              <a:buNone/>
              <a:defRPr b="0" i="0" sz="1500">
                <a:solidFill>
                  <a:schemeClr val="dk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92" name="Google Shape;192;p28"/>
          <p:cNvSpPr/>
          <p:nvPr/>
        </p:nvSpPr>
        <p:spPr>
          <a:xfrm>
            <a:off x="7886700" y="4948015"/>
            <a:ext cx="1257300" cy="195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Poppins"/>
              <a:ea typeface="Poppins"/>
              <a:cs typeface="Poppins"/>
              <a:sym typeface="Poppins"/>
            </a:endParaRPr>
          </a:p>
        </p:txBody>
      </p:sp>
    </p:spTree>
  </p:cSld>
  <p:clrMapOvr>
    <a:masterClrMapping/>
  </p:clrMapOvr>
  <p:extLst>
    <p:ext uri="{DCECCB84-F9BA-43D5-87BE-67443E8EF086}">
      <p15:sldGuideLst>
        <p15:guide id="1" pos="176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Overview AI 1 ">
    <p:spTree>
      <p:nvGrpSpPr>
        <p:cNvPr id="193" name="Shape 193"/>
        <p:cNvGrpSpPr/>
        <p:nvPr/>
      </p:nvGrpSpPr>
      <p:grpSpPr>
        <a:xfrm>
          <a:off x="0" y="0"/>
          <a:ext cx="0" cy="0"/>
          <a:chOff x="0" y="0"/>
          <a:chExt cx="0" cy="0"/>
        </a:xfrm>
      </p:grpSpPr>
      <p:pic>
        <p:nvPicPr>
          <p:cNvPr id="194" name="Google Shape;194;p29"/>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195" name="Google Shape;195;p29"/>
          <p:cNvPicPr preferRelativeResize="0"/>
          <p:nvPr/>
        </p:nvPicPr>
        <p:blipFill rotWithShape="1">
          <a:blip r:embed="rId3">
            <a:alphaModFix/>
          </a:blip>
          <a:srcRect b="0" l="0" r="0" t="0"/>
          <a:stretch/>
        </p:blipFill>
        <p:spPr>
          <a:xfrm>
            <a:off x="0" y="0"/>
            <a:ext cx="3361885" cy="5150357"/>
          </a:xfrm>
          <a:prstGeom prst="rect">
            <a:avLst/>
          </a:prstGeom>
          <a:noFill/>
          <a:ln>
            <a:noFill/>
          </a:ln>
        </p:spPr>
      </p:pic>
      <p:sp>
        <p:nvSpPr>
          <p:cNvPr id="196" name="Google Shape;196;p29"/>
          <p:cNvSpPr txBox="1"/>
          <p:nvPr>
            <p:ph type="title"/>
          </p:nvPr>
        </p:nvSpPr>
        <p:spPr>
          <a:xfrm>
            <a:off x="4369335"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197" name="Google Shape;197;p29"/>
          <p:cNvSpPr txBox="1"/>
          <p:nvPr>
            <p:ph idx="1" type="body"/>
          </p:nvPr>
        </p:nvSpPr>
        <p:spPr>
          <a:xfrm>
            <a:off x="4378859"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pic>
        <p:nvPicPr>
          <p:cNvPr id="198" name="Google Shape;198;p29"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spTree>
  </p:cSld>
  <p:clrMapOvr>
    <a:masterClrMapping/>
  </p:clrMapOvr>
  <p:extLst>
    <p:ext uri="{DCECCB84-F9BA-43D5-87BE-67443E8EF086}">
      <p15:sldGuideLst>
        <p15:guide id="1" pos="176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2_Overview AI 2">
    <p:spTree>
      <p:nvGrpSpPr>
        <p:cNvPr id="199" name="Shape 199"/>
        <p:cNvGrpSpPr/>
        <p:nvPr/>
      </p:nvGrpSpPr>
      <p:grpSpPr>
        <a:xfrm>
          <a:off x="0" y="0"/>
          <a:ext cx="0" cy="0"/>
          <a:chOff x="0" y="0"/>
          <a:chExt cx="0" cy="0"/>
        </a:xfrm>
      </p:grpSpPr>
      <p:pic>
        <p:nvPicPr>
          <p:cNvPr id="200" name="Google Shape;200;p30"/>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01" name="Google Shape;201;p30"/>
          <p:cNvPicPr preferRelativeResize="0"/>
          <p:nvPr/>
        </p:nvPicPr>
        <p:blipFill rotWithShape="1">
          <a:blip r:embed="rId3">
            <a:alphaModFix/>
          </a:blip>
          <a:srcRect b="0" l="0" r="0" t="0"/>
          <a:stretch/>
        </p:blipFill>
        <p:spPr>
          <a:xfrm>
            <a:off x="342765" y="263766"/>
            <a:ext cx="3013200" cy="4616100"/>
          </a:xfrm>
          <a:prstGeom prst="roundRect">
            <a:avLst>
              <a:gd fmla="val 6420" name="adj"/>
            </a:avLst>
          </a:prstGeom>
          <a:noFill/>
          <a:ln>
            <a:noFill/>
          </a:ln>
        </p:spPr>
      </p:pic>
      <p:sp>
        <p:nvSpPr>
          <p:cNvPr id="202" name="Google Shape;202;p30"/>
          <p:cNvSpPr txBox="1"/>
          <p:nvPr>
            <p:ph type="title"/>
          </p:nvPr>
        </p:nvSpPr>
        <p:spPr>
          <a:xfrm>
            <a:off x="4033964"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03" name="Google Shape;203;p30"/>
          <p:cNvSpPr txBox="1"/>
          <p:nvPr>
            <p:ph idx="1" type="body"/>
          </p:nvPr>
        </p:nvSpPr>
        <p:spPr>
          <a:xfrm>
            <a:off x="4043488"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pic>
        <p:nvPicPr>
          <p:cNvPr id="204" name="Google Shape;204;p30" title="mtlogowhite.png"/>
          <p:cNvPicPr preferRelativeResize="0"/>
          <p:nvPr/>
        </p:nvPicPr>
        <p:blipFill rotWithShape="1">
          <a:blip r:embed="rId4">
            <a:alphaModFix/>
          </a:blip>
          <a:srcRect b="0" l="0" r="0" t="0"/>
          <a:stretch/>
        </p:blipFill>
        <p:spPr>
          <a:xfrm>
            <a:off x="8039525" y="4849550"/>
            <a:ext cx="724475" cy="88100"/>
          </a:xfrm>
          <a:prstGeom prst="rect">
            <a:avLst/>
          </a:prstGeom>
          <a:noFill/>
          <a:ln>
            <a:noFill/>
          </a:ln>
        </p:spPr>
      </p:pic>
    </p:spTree>
  </p:cSld>
  <p:clrMapOvr>
    <a:masterClrMapping/>
  </p:clrMapOvr>
  <p:extLst>
    <p:ext uri="{DCECCB84-F9BA-43D5-87BE-67443E8EF086}">
      <p15:sldGuideLst>
        <p15:guide id="1" pos="176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 B">
  <p:cSld name="2_Overview Workflow 1">
    <p:spTree>
      <p:nvGrpSpPr>
        <p:cNvPr id="205" name="Shape 205"/>
        <p:cNvGrpSpPr/>
        <p:nvPr/>
      </p:nvGrpSpPr>
      <p:grpSpPr>
        <a:xfrm>
          <a:off x="0" y="0"/>
          <a:ext cx="0" cy="0"/>
          <a:chOff x="0" y="0"/>
          <a:chExt cx="0" cy="0"/>
        </a:xfrm>
      </p:grpSpPr>
      <p:pic>
        <p:nvPicPr>
          <p:cNvPr id="206" name="Google Shape;206;p31"/>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07" name="Google Shape;207;p31"/>
          <p:cNvPicPr preferRelativeResize="0"/>
          <p:nvPr/>
        </p:nvPicPr>
        <p:blipFill rotWithShape="1">
          <a:blip r:embed="rId3">
            <a:alphaModFix/>
          </a:blip>
          <a:srcRect b="0" l="0" r="0" t="0"/>
          <a:stretch/>
        </p:blipFill>
        <p:spPr>
          <a:xfrm>
            <a:off x="5724388" y="263766"/>
            <a:ext cx="3013200" cy="4616100"/>
          </a:xfrm>
          <a:prstGeom prst="roundRect">
            <a:avLst>
              <a:gd fmla="val 6420" name="adj"/>
            </a:avLst>
          </a:prstGeom>
          <a:noFill/>
          <a:ln>
            <a:noFill/>
          </a:ln>
        </p:spPr>
      </p:pic>
      <p:sp>
        <p:nvSpPr>
          <p:cNvPr id="208" name="Google Shape;208;p31"/>
          <p:cNvSpPr txBox="1"/>
          <p:nvPr>
            <p:ph type="title"/>
          </p:nvPr>
        </p:nvSpPr>
        <p:spPr>
          <a:xfrm>
            <a:off x="542619" y="1657781"/>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dk2"/>
              </a:buClr>
              <a:buSzPts val="3600"/>
              <a:buFont typeface="Poppins SemiBold"/>
              <a:buNone/>
              <a:defRPr sz="3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09" name="Google Shape;209;p31"/>
          <p:cNvSpPr txBox="1"/>
          <p:nvPr>
            <p:ph idx="1" type="body"/>
          </p:nvPr>
        </p:nvSpPr>
        <p:spPr>
          <a:xfrm>
            <a:off x="552143" y="2255795"/>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b="1" sz="1500"/>
            </a:lvl2pPr>
            <a:lvl3pPr indent="-228600" lvl="2" marL="1371600" algn="l">
              <a:lnSpc>
                <a:spcPct val="114000"/>
              </a:lnSpc>
              <a:spcBef>
                <a:spcPts val="400"/>
              </a:spcBef>
              <a:spcAft>
                <a:spcPts val="0"/>
              </a:spcAft>
              <a:buSzPts val="1400"/>
              <a:buNone/>
              <a:defRPr b="1" sz="1400"/>
            </a:lvl3pPr>
            <a:lvl4pPr indent="-228600" lvl="3" marL="1828800" algn="l">
              <a:lnSpc>
                <a:spcPct val="114000"/>
              </a:lnSpc>
              <a:spcBef>
                <a:spcPts val="400"/>
              </a:spcBef>
              <a:spcAft>
                <a:spcPts val="0"/>
              </a:spcAft>
              <a:buSzPts val="1200"/>
              <a:buNone/>
              <a:defRPr b="1" sz="1200"/>
            </a:lvl4pPr>
            <a:lvl5pPr indent="-228600" lvl="4" marL="2286000" algn="l">
              <a:lnSpc>
                <a:spcPct val="114000"/>
              </a:lnSpc>
              <a:spcBef>
                <a:spcPts val="400"/>
              </a:spcBef>
              <a:spcAft>
                <a:spcPts val="0"/>
              </a:spcAft>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Tree>
  </p:cSld>
  <p:clrMapOvr>
    <a:masterClrMapping/>
  </p:clrMapOvr>
  <p:extLst>
    <p:ext uri="{DCECCB84-F9BA-43D5-87BE-67443E8EF086}">
      <p15:sldGuideLst>
        <p15:guide id="1" pos="176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6">
    <p:bg>
      <p:bgPr>
        <a:gradFill>
          <a:gsLst>
            <a:gs pos="0">
              <a:srgbClr val="020B31"/>
            </a:gs>
            <a:gs pos="100000">
              <a:srgbClr val="001848"/>
            </a:gs>
          </a:gsLst>
          <a:lin ang="5400012" scaled="0"/>
        </a:gradFill>
      </p:bgPr>
    </p:bg>
    <p:spTree>
      <p:nvGrpSpPr>
        <p:cNvPr id="210" name="Shape 210"/>
        <p:cNvGrpSpPr/>
        <p:nvPr/>
      </p:nvGrpSpPr>
      <p:grpSpPr>
        <a:xfrm>
          <a:off x="0" y="0"/>
          <a:ext cx="0" cy="0"/>
          <a:chOff x="0" y="0"/>
          <a:chExt cx="0" cy="0"/>
        </a:xfrm>
      </p:grpSpPr>
      <p:pic>
        <p:nvPicPr>
          <p:cNvPr id="211" name="Google Shape;211;p3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12" name="Google Shape;212;p32"/>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13" name="Google Shape;213;p32"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14" name="Google Shape;214;p32"/>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15" name="Google Shape;215;p32"/>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16" name="Google Shape;216;p32"/>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17" name="Google Shape;217;p32"/>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7">
    <p:bg>
      <p:bgPr>
        <a:gradFill>
          <a:gsLst>
            <a:gs pos="0">
              <a:srgbClr val="020B31"/>
            </a:gs>
            <a:gs pos="100000">
              <a:srgbClr val="001848"/>
            </a:gs>
          </a:gsLst>
          <a:lin ang="5400012" scaled="0"/>
        </a:gradFill>
      </p:bgPr>
    </p:bg>
    <p:spTree>
      <p:nvGrpSpPr>
        <p:cNvPr id="218" name="Shape 218"/>
        <p:cNvGrpSpPr/>
        <p:nvPr/>
      </p:nvGrpSpPr>
      <p:grpSpPr>
        <a:xfrm>
          <a:off x="0" y="0"/>
          <a:ext cx="0" cy="0"/>
          <a:chOff x="0" y="0"/>
          <a:chExt cx="0" cy="0"/>
        </a:xfrm>
      </p:grpSpPr>
      <p:pic>
        <p:nvPicPr>
          <p:cNvPr id="219" name="Google Shape;219;p3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20" name="Google Shape;220;p33"/>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21" name="Google Shape;221;p33"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22" name="Google Shape;222;p33"/>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23" name="Google Shape;223;p33"/>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24" name="Google Shape;224;p33"/>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25" name="Google Shape;225;p33"/>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1">
  <p:cSld name="Mitratech_Blank_Dark 1">
    <p:bg>
      <p:bgPr>
        <a:gradFill>
          <a:gsLst>
            <a:gs pos="0">
              <a:srgbClr val="020B31"/>
            </a:gs>
            <a:gs pos="100000">
              <a:srgbClr val="001848"/>
            </a:gs>
          </a:gsLst>
          <a:lin ang="5400012" scaled="0"/>
        </a:gradFill>
      </p:bgPr>
    </p:bg>
    <p:spTree>
      <p:nvGrpSpPr>
        <p:cNvPr id="226" name="Shape 226"/>
        <p:cNvGrpSpPr/>
        <p:nvPr/>
      </p:nvGrpSpPr>
      <p:grpSpPr>
        <a:xfrm>
          <a:off x="0" y="0"/>
          <a:ext cx="0" cy="0"/>
          <a:chOff x="0" y="0"/>
          <a:chExt cx="0" cy="0"/>
        </a:xfrm>
      </p:grpSpPr>
      <p:sp>
        <p:nvSpPr>
          <p:cNvPr id="227" name="Google Shape;227;p3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oppins"/>
              <a:ea typeface="Poppins"/>
              <a:cs typeface="Poppins"/>
              <a:sym typeface="Poppins"/>
            </a:endParaRPr>
          </a:p>
        </p:txBody>
      </p:sp>
      <p:pic>
        <p:nvPicPr>
          <p:cNvPr id="228" name="Google Shape;228;p34" title="mtlogowhite.png"/>
          <p:cNvPicPr preferRelativeResize="0"/>
          <p:nvPr/>
        </p:nvPicPr>
        <p:blipFill rotWithShape="1">
          <a:blip r:embed="rId2">
            <a:alphaModFix/>
          </a:blip>
          <a:srcRect b="0" l="0" r="0" t="0"/>
          <a:stretch/>
        </p:blipFill>
        <p:spPr>
          <a:xfrm>
            <a:off x="8039526" y="4849551"/>
            <a:ext cx="724475" cy="881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9" name="Shape 229"/>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Overview C">
  <p:cSld name="2_Overview C">
    <p:spTree>
      <p:nvGrpSpPr>
        <p:cNvPr id="230" name="Shape 230"/>
        <p:cNvGrpSpPr/>
        <p:nvPr/>
      </p:nvGrpSpPr>
      <p:grpSpPr>
        <a:xfrm>
          <a:off x="0" y="0"/>
          <a:ext cx="0" cy="0"/>
          <a:chOff x="0" y="0"/>
          <a:chExt cx="0" cy="0"/>
        </a:xfrm>
      </p:grpSpPr>
      <p:sp>
        <p:nvSpPr>
          <p:cNvPr id="231" name="Google Shape;231;p36"/>
          <p:cNvSpPr/>
          <p:nvPr>
            <p:ph idx="2" type="pic"/>
          </p:nvPr>
        </p:nvSpPr>
        <p:spPr>
          <a:xfrm>
            <a:off x="5143499" y="1"/>
            <a:ext cx="4000500" cy="5143500"/>
          </a:xfrm>
          <a:prstGeom prst="rect">
            <a:avLst/>
          </a:prstGeom>
          <a:solidFill>
            <a:srgbClr val="F2F2F2"/>
          </a:solidFill>
          <a:ln>
            <a:noFill/>
          </a:ln>
        </p:spPr>
      </p:sp>
      <p:sp>
        <p:nvSpPr>
          <p:cNvPr id="232" name="Google Shape;232;p36"/>
          <p:cNvSpPr txBox="1"/>
          <p:nvPr>
            <p:ph type="title"/>
          </p:nvPr>
        </p:nvSpPr>
        <p:spPr>
          <a:xfrm>
            <a:off x="266182" y="1193888"/>
            <a:ext cx="4191600" cy="1740600"/>
          </a:xfrm>
          <a:prstGeom prst="rect">
            <a:avLst/>
          </a:prstGeom>
          <a:noFill/>
          <a:ln>
            <a:noFill/>
          </a:ln>
        </p:spPr>
        <p:txBody>
          <a:bodyPr anchorCtr="0" anchor="b" bIns="34275" lIns="68575" spcFirstLastPara="1" rIns="68575" wrap="square" tIns="34275">
            <a:noAutofit/>
          </a:bodyPr>
          <a:lstStyle>
            <a:lvl1pPr lvl="0" algn="l">
              <a:lnSpc>
                <a:spcPct val="111764"/>
              </a:lnSpc>
              <a:spcBef>
                <a:spcPts val="0"/>
              </a:spcBef>
              <a:spcAft>
                <a:spcPts val="0"/>
              </a:spcAft>
              <a:buClr>
                <a:schemeClr val="dk1"/>
              </a:buClr>
              <a:buSzPts val="2600"/>
              <a:buFont typeface="Poppins SemiBold"/>
              <a:buNone/>
              <a:defRPr b="1" i="0" sz="26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33" name="Google Shape;233;p36"/>
          <p:cNvSpPr txBox="1"/>
          <p:nvPr>
            <p:ph idx="1" type="body"/>
          </p:nvPr>
        </p:nvSpPr>
        <p:spPr>
          <a:xfrm>
            <a:off x="275908" y="614174"/>
            <a:ext cx="2743200" cy="219300"/>
          </a:xfrm>
          <a:prstGeom prst="rect">
            <a:avLst/>
          </a:prstGeom>
          <a:noFill/>
          <a:ln>
            <a:noFill/>
          </a:ln>
        </p:spPr>
        <p:txBody>
          <a:bodyPr anchorCtr="0" anchor="t" bIns="34275" lIns="68575" spcFirstLastPara="1" rIns="68575" wrap="square" tIns="34275">
            <a:noAutofit/>
          </a:bodyPr>
          <a:lstStyle>
            <a:lvl1pPr indent="-228600" lvl="0" marL="457200" algn="l">
              <a:lnSpc>
                <a:spcPct val="108333"/>
              </a:lnSpc>
              <a:spcBef>
                <a:spcPts val="800"/>
              </a:spcBef>
              <a:spcAft>
                <a:spcPts val="0"/>
              </a:spcAft>
              <a:buSzPts val="900"/>
              <a:buNone/>
              <a:defRPr b="0" i="0" sz="900">
                <a:solidFill>
                  <a:schemeClr val="dk2"/>
                </a:solidFill>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34" name="Google Shape;234;p36"/>
          <p:cNvSpPr txBox="1"/>
          <p:nvPr>
            <p:ph idx="3" type="body"/>
          </p:nvPr>
        </p:nvSpPr>
        <p:spPr>
          <a:xfrm>
            <a:off x="266700" y="3492664"/>
            <a:ext cx="4110000" cy="926400"/>
          </a:xfrm>
          <a:prstGeom prst="rect">
            <a:avLst/>
          </a:prstGeom>
          <a:noFill/>
          <a:ln>
            <a:noFill/>
          </a:ln>
        </p:spPr>
        <p:txBody>
          <a:bodyPr anchorCtr="0" anchor="t" bIns="34275" lIns="68575" spcFirstLastPara="1" rIns="68575" wrap="square" tIns="34275">
            <a:normAutofit/>
          </a:bodyPr>
          <a:lstStyle>
            <a:lvl1pPr indent="-228600" lvl="0" marL="457200" algn="l">
              <a:lnSpc>
                <a:spcPct val="125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800"/>
              <a:buNone/>
              <a:defRPr>
                <a:latin typeface="Poppins"/>
                <a:ea typeface="Poppins"/>
                <a:cs typeface="Poppins"/>
                <a:sym typeface="Poppins"/>
              </a:defRPr>
            </a:lvl2pPr>
            <a:lvl3pPr indent="-323850" lvl="2" marL="1371600" algn="l">
              <a:lnSpc>
                <a:spcPct val="114000"/>
              </a:lnSpc>
              <a:spcBef>
                <a:spcPts val="400"/>
              </a:spcBef>
              <a:spcAft>
                <a:spcPts val="0"/>
              </a:spcAft>
              <a:buSzPts val="1500"/>
              <a:buChar char="•"/>
              <a:defRPr>
                <a:latin typeface="Poppins"/>
                <a:ea typeface="Poppins"/>
                <a:cs typeface="Poppins"/>
                <a:sym typeface="Poppins"/>
              </a:defRPr>
            </a:lvl3pPr>
            <a:lvl4pPr indent="-317500" lvl="3" marL="1828800" algn="l">
              <a:lnSpc>
                <a:spcPct val="114000"/>
              </a:lnSpc>
              <a:spcBef>
                <a:spcPts val="400"/>
              </a:spcBef>
              <a:spcAft>
                <a:spcPts val="0"/>
              </a:spcAft>
              <a:buSzPts val="1400"/>
              <a:buChar char="•"/>
              <a:defRPr>
                <a:latin typeface="Poppins"/>
                <a:ea typeface="Poppins"/>
                <a:cs typeface="Poppins"/>
                <a:sym typeface="Poppins"/>
              </a:defRPr>
            </a:lvl4pPr>
            <a:lvl5pPr indent="-317500" lvl="4" marL="2286000" algn="l">
              <a:lnSpc>
                <a:spcPct val="114000"/>
              </a:lnSpc>
              <a:spcBef>
                <a:spcPts val="400"/>
              </a:spcBef>
              <a:spcAft>
                <a:spcPts val="0"/>
              </a:spcAft>
              <a:buSzPts val="1400"/>
              <a:buChar char="•"/>
              <a:defRPr>
                <a:latin typeface="Poppins"/>
                <a:ea typeface="Poppins"/>
                <a:cs typeface="Poppins"/>
                <a:sym typeface="Poppins"/>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46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ext Photo">
  <p:cSld name="8_Text Photo">
    <p:spTree>
      <p:nvGrpSpPr>
        <p:cNvPr id="235" name="Shape 235"/>
        <p:cNvGrpSpPr/>
        <p:nvPr/>
      </p:nvGrpSpPr>
      <p:grpSpPr>
        <a:xfrm>
          <a:off x="0" y="0"/>
          <a:ext cx="0" cy="0"/>
          <a:chOff x="0" y="0"/>
          <a:chExt cx="0" cy="0"/>
        </a:xfrm>
      </p:grpSpPr>
      <p:sp>
        <p:nvSpPr>
          <p:cNvPr id="236" name="Google Shape;236;p37"/>
          <p:cNvSpPr/>
          <p:nvPr/>
        </p:nvSpPr>
        <p:spPr>
          <a:xfrm>
            <a:off x="0" y="0"/>
            <a:ext cx="3326100" cy="5143500"/>
          </a:xfrm>
          <a:prstGeom prst="rect">
            <a:avLst/>
          </a:prstGeom>
          <a:gradFill>
            <a:gsLst>
              <a:gs pos="0">
                <a:srgbClr val="020B31"/>
              </a:gs>
              <a:gs pos="100000">
                <a:srgbClr val="001848"/>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237" name="Google Shape;237;p37"/>
          <p:cNvSpPr/>
          <p:nvPr/>
        </p:nvSpPr>
        <p:spPr>
          <a:xfrm rot="-5400000">
            <a:off x="1618950" y="3439675"/>
            <a:ext cx="89400" cy="33273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
        <p:nvSpPr>
          <p:cNvPr id="238" name="Google Shape;238;p37"/>
          <p:cNvSpPr/>
          <p:nvPr>
            <p:ph idx="2" type="pic"/>
          </p:nvPr>
        </p:nvSpPr>
        <p:spPr>
          <a:xfrm>
            <a:off x="6919913" y="1728788"/>
            <a:ext cx="1461000" cy="2312100"/>
          </a:xfrm>
          <a:prstGeom prst="rect">
            <a:avLst/>
          </a:prstGeom>
          <a:solidFill>
            <a:schemeClr val="dk2"/>
          </a:solidFill>
          <a:ln>
            <a:noFill/>
          </a:ln>
        </p:spPr>
      </p:sp>
      <p:sp>
        <p:nvSpPr>
          <p:cNvPr id="239" name="Google Shape;239;p37"/>
          <p:cNvSpPr/>
          <p:nvPr>
            <p:ph idx="3" type="pic"/>
          </p:nvPr>
        </p:nvSpPr>
        <p:spPr>
          <a:xfrm>
            <a:off x="3998119" y="3190144"/>
            <a:ext cx="1464600" cy="850800"/>
          </a:xfrm>
          <a:prstGeom prst="rect">
            <a:avLst/>
          </a:prstGeom>
          <a:solidFill>
            <a:schemeClr val="accent3"/>
          </a:solidFill>
          <a:ln>
            <a:noFill/>
          </a:ln>
        </p:spPr>
      </p:sp>
      <p:sp>
        <p:nvSpPr>
          <p:cNvPr id="240" name="Google Shape;240;p37"/>
          <p:cNvSpPr/>
          <p:nvPr>
            <p:ph idx="4" type="pic"/>
          </p:nvPr>
        </p:nvSpPr>
        <p:spPr>
          <a:xfrm>
            <a:off x="5462588" y="2781300"/>
            <a:ext cx="1456200" cy="1259700"/>
          </a:xfrm>
          <a:prstGeom prst="rect">
            <a:avLst/>
          </a:prstGeom>
          <a:solidFill>
            <a:schemeClr val="accent1"/>
          </a:solidFill>
          <a:ln>
            <a:noFill/>
          </a:ln>
        </p:spPr>
      </p:sp>
      <p:sp>
        <p:nvSpPr>
          <p:cNvPr id="241" name="Google Shape;241;p37"/>
          <p:cNvSpPr txBox="1"/>
          <p:nvPr>
            <p:ph type="title"/>
          </p:nvPr>
        </p:nvSpPr>
        <p:spPr>
          <a:xfrm>
            <a:off x="272466" y="350635"/>
            <a:ext cx="2628000" cy="1611000"/>
          </a:xfrm>
          <a:prstGeom prst="rect">
            <a:avLst/>
          </a:prstGeom>
          <a:noFill/>
          <a:ln>
            <a:noFill/>
          </a:ln>
        </p:spPr>
        <p:txBody>
          <a:bodyPr anchorCtr="0" anchor="b" bIns="34275" lIns="68575" spcFirstLastPara="1" rIns="68575" wrap="square" tIns="34275">
            <a:normAutofit/>
          </a:bodyPr>
          <a:lstStyle>
            <a:lvl1pPr lvl="0" algn="l">
              <a:lnSpc>
                <a:spcPct val="111764"/>
              </a:lnSpc>
              <a:spcBef>
                <a:spcPts val="0"/>
              </a:spcBef>
              <a:spcAft>
                <a:spcPts val="0"/>
              </a:spcAft>
              <a:buClr>
                <a:schemeClr val="lt1"/>
              </a:buClr>
              <a:buSzPts val="2600"/>
              <a:buFont typeface="Poppins SemiBold"/>
              <a:buNone/>
              <a:defRPr sz="2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cxnSp>
        <p:nvCxnSpPr>
          <p:cNvPr id="242" name="Google Shape;242;p37"/>
          <p:cNvCxnSpPr/>
          <p:nvPr/>
        </p:nvCxnSpPr>
        <p:spPr>
          <a:xfrm>
            <a:off x="342900" y="2215356"/>
            <a:ext cx="514500" cy="0"/>
          </a:xfrm>
          <a:prstGeom prst="straightConnector1">
            <a:avLst/>
          </a:prstGeom>
          <a:noFill/>
          <a:ln cap="flat" cmpd="sng" w="12700">
            <a:solidFill>
              <a:schemeClr val="lt1"/>
            </a:solidFill>
            <a:prstDash val="solid"/>
            <a:miter lim="8000"/>
            <a:headEnd len="sm" w="sm" type="none"/>
            <a:tailEnd len="sm" w="sm" type="none"/>
          </a:ln>
        </p:spPr>
      </p:cxnSp>
      <p:sp>
        <p:nvSpPr>
          <p:cNvPr id="243" name="Google Shape;243;p37"/>
          <p:cNvSpPr txBox="1"/>
          <p:nvPr>
            <p:ph idx="1" type="body"/>
          </p:nvPr>
        </p:nvSpPr>
        <p:spPr>
          <a:xfrm>
            <a:off x="272466" y="2508373"/>
            <a:ext cx="2628000" cy="16527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100"/>
              <a:buNone/>
              <a:defRPr b="0" i="0" sz="11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100"/>
              <a:buNone/>
              <a:defRPr sz="1100">
                <a:solidFill>
                  <a:schemeClr val="lt1"/>
                </a:solidFill>
              </a:defRPr>
            </a:lvl2pPr>
            <a:lvl3pPr indent="-228600" lvl="2" marL="1371600" algn="l">
              <a:lnSpc>
                <a:spcPct val="114000"/>
              </a:lnSpc>
              <a:spcBef>
                <a:spcPts val="400"/>
              </a:spcBef>
              <a:spcAft>
                <a:spcPts val="0"/>
              </a:spcAft>
              <a:buClr>
                <a:schemeClr val="lt1"/>
              </a:buClr>
              <a:buSzPts val="1100"/>
              <a:buNone/>
              <a:defRPr sz="1100">
                <a:solidFill>
                  <a:schemeClr val="lt1"/>
                </a:solidFill>
              </a:defRPr>
            </a:lvl3pPr>
            <a:lvl4pPr indent="-228600" lvl="3" marL="1828800" algn="l">
              <a:lnSpc>
                <a:spcPct val="114000"/>
              </a:lnSpc>
              <a:spcBef>
                <a:spcPts val="400"/>
              </a:spcBef>
              <a:spcAft>
                <a:spcPts val="0"/>
              </a:spcAft>
              <a:buClr>
                <a:schemeClr val="lt1"/>
              </a:buClr>
              <a:buSzPts val="1100"/>
              <a:buNone/>
              <a:defRPr sz="1100">
                <a:solidFill>
                  <a:schemeClr val="lt1"/>
                </a:solidFill>
              </a:defRPr>
            </a:lvl4pPr>
            <a:lvl5pPr indent="-228600" lvl="4" marL="2286000" algn="l">
              <a:lnSpc>
                <a:spcPct val="114000"/>
              </a:lnSpc>
              <a:spcBef>
                <a:spcPts val="400"/>
              </a:spcBef>
              <a:spcAft>
                <a:spcPts val="0"/>
              </a:spcAft>
              <a:buClr>
                <a:schemeClr val="lt1"/>
              </a:buClr>
              <a:buSzPts val="1100"/>
              <a:buNone/>
              <a:defRPr sz="1100">
                <a:solidFill>
                  <a:schemeClr val="lt1"/>
                </a:solidFill>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244" name="Google Shape;244;p37"/>
          <p:cNvSpPr txBox="1"/>
          <p:nvPr>
            <p:ph idx="5" type="body"/>
          </p:nvPr>
        </p:nvSpPr>
        <p:spPr>
          <a:xfrm>
            <a:off x="3998474" y="2238290"/>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solidFill>
                  <a:schemeClr val="accent3"/>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5" name="Google Shape;245;p37"/>
          <p:cNvSpPr txBox="1"/>
          <p:nvPr>
            <p:ph idx="6" type="body"/>
          </p:nvPr>
        </p:nvSpPr>
        <p:spPr>
          <a:xfrm>
            <a:off x="3996928" y="2772531"/>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37"/>
          <p:cNvSpPr txBox="1"/>
          <p:nvPr>
            <p:ph idx="7" type="body"/>
          </p:nvPr>
        </p:nvSpPr>
        <p:spPr>
          <a:xfrm>
            <a:off x="5458421" y="1813095"/>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solidFill>
                  <a:schemeClr val="accen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37"/>
          <p:cNvSpPr txBox="1"/>
          <p:nvPr>
            <p:ph idx="8" type="body"/>
          </p:nvPr>
        </p:nvSpPr>
        <p:spPr>
          <a:xfrm>
            <a:off x="5456874" y="2347337"/>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37"/>
          <p:cNvSpPr txBox="1"/>
          <p:nvPr>
            <p:ph idx="9" type="body"/>
          </p:nvPr>
        </p:nvSpPr>
        <p:spPr>
          <a:xfrm>
            <a:off x="6917888" y="769351"/>
            <a:ext cx="1410300" cy="486600"/>
          </a:xfrm>
          <a:prstGeom prst="rect">
            <a:avLst/>
          </a:prstGeom>
          <a:noFill/>
          <a:ln>
            <a:noFill/>
          </a:ln>
        </p:spPr>
        <p:txBody>
          <a:bodyPr anchorCtr="0" anchor="b" bIns="34275" lIns="68575" spcFirstLastPara="1" rIns="68575" wrap="square" tIns="34275">
            <a:noAutofit/>
          </a:bodyPr>
          <a:lstStyle>
            <a:lvl1pPr indent="-228600" lvl="0" marL="457200" algn="l">
              <a:lnSpc>
                <a:spcPct val="91666"/>
              </a:lnSpc>
              <a:spcBef>
                <a:spcPts val="800"/>
              </a:spcBef>
              <a:spcAft>
                <a:spcPts val="0"/>
              </a:spcAft>
              <a:buSzPts val="3600"/>
              <a:buNone/>
              <a:defRPr b="0" i="0" sz="3600">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37"/>
          <p:cNvSpPr txBox="1"/>
          <p:nvPr>
            <p:ph idx="13" type="body"/>
          </p:nvPr>
        </p:nvSpPr>
        <p:spPr>
          <a:xfrm>
            <a:off x="6916341" y="1303593"/>
            <a:ext cx="1464600" cy="417600"/>
          </a:xfrm>
          <a:prstGeom prst="rect">
            <a:avLst/>
          </a:prstGeom>
          <a:noFill/>
          <a:ln>
            <a:noFill/>
          </a:ln>
        </p:spPr>
        <p:txBody>
          <a:bodyPr anchorCtr="0" anchor="b"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pos="1944">
          <p15:clr>
            <a:srgbClr val="FBAE40"/>
          </p15:clr>
        </p15:guide>
        <p15:guide id="2" pos="2016">
          <p15:clr>
            <a:srgbClr val="FBAE40"/>
          </p15:clr>
        </p15:guide>
        <p15:guide id="3" pos="3744">
          <p15:clr>
            <a:srgbClr val="FBAE40"/>
          </p15:clr>
        </p15:guide>
        <p15:guide id="4" pos="381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ext Photo">
  <p:cSld name="9_Text Photo">
    <p:spTree>
      <p:nvGrpSpPr>
        <p:cNvPr id="250" name="Shape 250"/>
        <p:cNvGrpSpPr/>
        <p:nvPr/>
      </p:nvGrpSpPr>
      <p:grpSpPr>
        <a:xfrm>
          <a:off x="0" y="0"/>
          <a:ext cx="0" cy="0"/>
          <a:chOff x="0" y="0"/>
          <a:chExt cx="0" cy="0"/>
        </a:xfrm>
      </p:grpSpPr>
      <p:sp>
        <p:nvSpPr>
          <p:cNvPr id="251" name="Google Shape;251;p38"/>
          <p:cNvSpPr/>
          <p:nvPr/>
        </p:nvSpPr>
        <p:spPr>
          <a:xfrm>
            <a:off x="0" y="0"/>
            <a:ext cx="3326100" cy="5143500"/>
          </a:xfrm>
          <a:prstGeom prst="rect">
            <a:avLst/>
          </a:prstGeom>
          <a:gradFill>
            <a:gsLst>
              <a:gs pos="0">
                <a:srgbClr val="020B31"/>
              </a:gs>
              <a:gs pos="100000">
                <a:srgbClr val="001848"/>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Poppins SemiBold"/>
              <a:ea typeface="Poppins SemiBold"/>
              <a:cs typeface="Poppins SemiBold"/>
              <a:sym typeface="Poppins SemiBold"/>
            </a:endParaRPr>
          </a:p>
        </p:txBody>
      </p:sp>
      <p:sp>
        <p:nvSpPr>
          <p:cNvPr id="252" name="Google Shape;252;p38"/>
          <p:cNvSpPr/>
          <p:nvPr>
            <p:ph idx="2" type="pic"/>
          </p:nvPr>
        </p:nvSpPr>
        <p:spPr>
          <a:xfrm>
            <a:off x="6533349" y="1418509"/>
            <a:ext cx="1200300" cy="1200300"/>
          </a:xfrm>
          <a:prstGeom prst="ellipse">
            <a:avLst/>
          </a:prstGeom>
          <a:solidFill>
            <a:schemeClr val="accent1"/>
          </a:solidFill>
          <a:ln>
            <a:noFill/>
          </a:ln>
        </p:spPr>
      </p:sp>
      <p:sp>
        <p:nvSpPr>
          <p:cNvPr id="253" name="Google Shape;253;p38"/>
          <p:cNvSpPr/>
          <p:nvPr>
            <p:ph idx="3" type="pic"/>
          </p:nvPr>
        </p:nvSpPr>
        <p:spPr>
          <a:xfrm>
            <a:off x="4884339" y="1343450"/>
            <a:ext cx="1885800" cy="1885800"/>
          </a:xfrm>
          <a:prstGeom prst="ellipse">
            <a:avLst/>
          </a:prstGeom>
          <a:solidFill>
            <a:schemeClr val="dk2"/>
          </a:solidFill>
          <a:ln>
            <a:noFill/>
          </a:ln>
        </p:spPr>
      </p:sp>
      <p:sp>
        <p:nvSpPr>
          <p:cNvPr id="254" name="Google Shape;254;p38"/>
          <p:cNvSpPr/>
          <p:nvPr>
            <p:ph idx="4" type="pic"/>
          </p:nvPr>
        </p:nvSpPr>
        <p:spPr>
          <a:xfrm>
            <a:off x="6203552" y="2401748"/>
            <a:ext cx="1543200" cy="1543200"/>
          </a:xfrm>
          <a:prstGeom prst="ellipse">
            <a:avLst/>
          </a:prstGeom>
          <a:solidFill>
            <a:schemeClr val="accent3"/>
          </a:solidFill>
          <a:ln>
            <a:noFill/>
          </a:ln>
        </p:spPr>
      </p:sp>
      <p:sp>
        <p:nvSpPr>
          <p:cNvPr id="255" name="Google Shape;255;p38"/>
          <p:cNvSpPr txBox="1"/>
          <p:nvPr>
            <p:ph type="title"/>
          </p:nvPr>
        </p:nvSpPr>
        <p:spPr>
          <a:xfrm>
            <a:off x="272466" y="350635"/>
            <a:ext cx="2628000" cy="1611000"/>
          </a:xfrm>
          <a:prstGeom prst="rect">
            <a:avLst/>
          </a:prstGeom>
          <a:noFill/>
          <a:ln>
            <a:noFill/>
          </a:ln>
        </p:spPr>
        <p:txBody>
          <a:bodyPr anchorCtr="0" anchor="b" bIns="34275" lIns="68575" spcFirstLastPara="1" rIns="68575" wrap="square" tIns="34275">
            <a:normAutofit/>
          </a:bodyPr>
          <a:lstStyle>
            <a:lvl1pPr lvl="0" algn="l">
              <a:lnSpc>
                <a:spcPct val="111764"/>
              </a:lnSpc>
              <a:spcBef>
                <a:spcPts val="0"/>
              </a:spcBef>
              <a:spcAft>
                <a:spcPts val="0"/>
              </a:spcAft>
              <a:buClr>
                <a:schemeClr val="lt1"/>
              </a:buClr>
              <a:buSzPts val="2600"/>
              <a:buFont typeface="Poppins SemiBold"/>
              <a:buNone/>
              <a:defRPr sz="2600">
                <a:solidFill>
                  <a:schemeClr val="lt1"/>
                </a:solidFill>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cxnSp>
        <p:nvCxnSpPr>
          <p:cNvPr id="256" name="Google Shape;256;p38"/>
          <p:cNvCxnSpPr/>
          <p:nvPr/>
        </p:nvCxnSpPr>
        <p:spPr>
          <a:xfrm>
            <a:off x="342900" y="2215356"/>
            <a:ext cx="514500" cy="0"/>
          </a:xfrm>
          <a:prstGeom prst="straightConnector1">
            <a:avLst/>
          </a:prstGeom>
          <a:noFill/>
          <a:ln cap="flat" cmpd="sng" w="12700">
            <a:solidFill>
              <a:schemeClr val="lt1"/>
            </a:solidFill>
            <a:prstDash val="solid"/>
            <a:miter lim="8000"/>
            <a:headEnd len="sm" w="sm" type="none"/>
            <a:tailEnd len="sm" w="sm" type="none"/>
          </a:ln>
        </p:spPr>
      </p:cxnSp>
      <p:sp>
        <p:nvSpPr>
          <p:cNvPr id="257" name="Google Shape;257;p38"/>
          <p:cNvSpPr txBox="1"/>
          <p:nvPr>
            <p:ph idx="1" type="body"/>
          </p:nvPr>
        </p:nvSpPr>
        <p:spPr>
          <a:xfrm>
            <a:off x="5168651" y="1733821"/>
            <a:ext cx="1410300" cy="1065300"/>
          </a:xfrm>
          <a:prstGeom prst="rect">
            <a:avLst/>
          </a:prstGeom>
          <a:noFill/>
          <a:ln>
            <a:noFill/>
          </a:ln>
        </p:spPr>
        <p:txBody>
          <a:bodyPr anchorCtr="0" anchor="ctr" bIns="34275" lIns="68575" spcFirstLastPara="1" rIns="68575" wrap="square" tIns="34275">
            <a:normAutofit/>
          </a:bodyPr>
          <a:lstStyle>
            <a:lvl1pPr indent="-228600" lvl="0" marL="457200" algn="l">
              <a:lnSpc>
                <a:spcPct val="100000"/>
              </a:lnSpc>
              <a:spcBef>
                <a:spcPts val="800"/>
              </a:spcBef>
              <a:spcAft>
                <a:spcPts val="0"/>
              </a:spcAft>
              <a:buSzPts val="2700"/>
              <a:buNone/>
              <a:defRPr b="0" i="0" sz="27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8" name="Google Shape;258;p38"/>
          <p:cNvSpPr txBox="1"/>
          <p:nvPr>
            <p:ph idx="5" type="body"/>
          </p:nvPr>
        </p:nvSpPr>
        <p:spPr>
          <a:xfrm>
            <a:off x="6253711" y="2789456"/>
            <a:ext cx="1543200" cy="767700"/>
          </a:xfrm>
          <a:prstGeom prst="rect">
            <a:avLst/>
          </a:prstGeom>
          <a:noFill/>
          <a:ln>
            <a:noFill/>
          </a:ln>
        </p:spPr>
        <p:txBody>
          <a:bodyPr anchorCtr="0" anchor="ctr" bIns="34275" lIns="68575" spcFirstLastPara="1" rIns="68575" wrap="square" tIns="34275">
            <a:normAutofit/>
          </a:bodyPr>
          <a:lstStyle>
            <a:lvl1pPr indent="-228600" lvl="0" marL="457200" algn="ctr">
              <a:lnSpc>
                <a:spcPct val="104761"/>
              </a:lnSpc>
              <a:spcBef>
                <a:spcPts val="800"/>
              </a:spcBef>
              <a:spcAft>
                <a:spcPts val="0"/>
              </a:spcAft>
              <a:buSzPts val="3200"/>
              <a:buNone/>
              <a:defRPr b="0" i="0" sz="32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38"/>
          <p:cNvSpPr txBox="1"/>
          <p:nvPr>
            <p:ph idx="6" type="body"/>
          </p:nvPr>
        </p:nvSpPr>
        <p:spPr>
          <a:xfrm>
            <a:off x="6546452" y="1688254"/>
            <a:ext cx="1200300" cy="723300"/>
          </a:xfrm>
          <a:prstGeom prst="rect">
            <a:avLst/>
          </a:prstGeom>
          <a:noFill/>
          <a:ln>
            <a:noFill/>
          </a:ln>
        </p:spPr>
        <p:txBody>
          <a:bodyPr anchorCtr="0" anchor="ctr" bIns="34275" lIns="68575" spcFirstLastPara="1" rIns="68575" wrap="square" tIns="34275">
            <a:normAutofit/>
          </a:bodyPr>
          <a:lstStyle>
            <a:lvl1pPr indent="-228600" lvl="0" marL="457200" algn="ctr">
              <a:lnSpc>
                <a:spcPct val="100000"/>
              </a:lnSpc>
              <a:spcBef>
                <a:spcPts val="800"/>
              </a:spcBef>
              <a:spcAft>
                <a:spcPts val="0"/>
              </a:spcAft>
              <a:buSzPts val="3000"/>
              <a:buNone/>
              <a:defRPr b="0" i="0" sz="3000">
                <a:solidFill>
                  <a:schemeClr val="lt1"/>
                </a:solidFill>
                <a:latin typeface="Poppins"/>
                <a:ea typeface="Poppins"/>
                <a:cs typeface="Poppins"/>
                <a:sym typeface="Poppins"/>
              </a:defRPr>
            </a:lvl1pPr>
            <a:lvl2pPr indent="-317500" lvl="1" marL="914400" algn="l">
              <a:lnSpc>
                <a:spcPct val="114000"/>
              </a:lnSpc>
              <a:spcBef>
                <a:spcPts val="400"/>
              </a:spcBef>
              <a:spcAft>
                <a:spcPts val="0"/>
              </a:spcAft>
              <a:buSzPts val="1400"/>
              <a:buChar char="•"/>
              <a:defRPr/>
            </a:lvl2pPr>
            <a:lvl3pPr indent="-317500" lvl="2" marL="1371600" algn="l">
              <a:lnSpc>
                <a:spcPct val="114000"/>
              </a:lnSpc>
              <a:spcBef>
                <a:spcPts val="400"/>
              </a:spcBef>
              <a:spcAft>
                <a:spcPts val="0"/>
              </a:spcAft>
              <a:buSzPts val="1400"/>
              <a:buChar char="•"/>
              <a:defRPr/>
            </a:lvl3pPr>
            <a:lvl4pPr indent="-317500" lvl="3" marL="1828800" algn="l">
              <a:lnSpc>
                <a:spcPct val="114000"/>
              </a:lnSpc>
              <a:spcBef>
                <a:spcPts val="400"/>
              </a:spcBef>
              <a:spcAft>
                <a:spcPts val="0"/>
              </a:spcAft>
              <a:buSzPts val="1400"/>
              <a:buChar char="•"/>
              <a:defRPr/>
            </a:lvl4pPr>
            <a:lvl5pPr indent="-317500" lvl="4" marL="2286000" algn="l">
              <a:lnSpc>
                <a:spcPct val="114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38"/>
          <p:cNvSpPr txBox="1"/>
          <p:nvPr>
            <p:ph idx="7" type="body"/>
          </p:nvPr>
        </p:nvSpPr>
        <p:spPr>
          <a:xfrm>
            <a:off x="3840174" y="2765225"/>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38"/>
          <p:cNvSpPr txBox="1"/>
          <p:nvPr>
            <p:ph idx="8" type="body"/>
          </p:nvPr>
        </p:nvSpPr>
        <p:spPr>
          <a:xfrm>
            <a:off x="5061913" y="3829050"/>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38"/>
          <p:cNvSpPr txBox="1"/>
          <p:nvPr>
            <p:ph idx="9" type="body"/>
          </p:nvPr>
        </p:nvSpPr>
        <p:spPr>
          <a:xfrm>
            <a:off x="7835961" y="2284565"/>
            <a:ext cx="936900" cy="835200"/>
          </a:xfrm>
          <a:prstGeom prst="rect">
            <a:avLst/>
          </a:prstGeom>
          <a:noFill/>
          <a:ln>
            <a:noFill/>
          </a:ln>
        </p:spPr>
        <p:txBody>
          <a:bodyPr anchorCtr="0" anchor="t" bIns="34275" lIns="68575" spcFirstLastPara="1" rIns="68575" wrap="square" tIns="34275">
            <a:noAutofit/>
          </a:bodyPr>
          <a:lstStyle>
            <a:lvl1pPr indent="-228600" lvl="0" marL="457200" marR="0" algn="l">
              <a:lnSpc>
                <a:spcPct val="140000"/>
              </a:lnSpc>
              <a:spcBef>
                <a:spcPts val="0"/>
              </a:spcBef>
              <a:spcAft>
                <a:spcPts val="0"/>
              </a:spcAft>
              <a:buClr>
                <a:schemeClr val="dk1"/>
              </a:buClr>
              <a:buSzPts val="800"/>
              <a:buFont typeface="Arial"/>
              <a:buNone/>
              <a:defRPr b="0" i="0" sz="800">
                <a:latin typeface="Poppins"/>
                <a:ea typeface="Poppins"/>
                <a:cs typeface="Poppins"/>
                <a:sym typeface="Poppins"/>
              </a:defRPr>
            </a:lvl1pPr>
            <a:lvl2pPr indent="-228600" lvl="1" marL="914400" algn="l">
              <a:lnSpc>
                <a:spcPct val="114000"/>
              </a:lnSpc>
              <a:spcBef>
                <a:spcPts val="400"/>
              </a:spcBef>
              <a:spcAft>
                <a:spcPts val="0"/>
              </a:spcAft>
              <a:buSzPts val="800"/>
              <a:buNone/>
              <a:defRPr sz="800"/>
            </a:lvl2pPr>
            <a:lvl3pPr indent="-228600" lvl="2" marL="1371600" algn="l">
              <a:lnSpc>
                <a:spcPct val="114000"/>
              </a:lnSpc>
              <a:spcBef>
                <a:spcPts val="400"/>
              </a:spcBef>
              <a:spcAft>
                <a:spcPts val="0"/>
              </a:spcAft>
              <a:buSzPts val="800"/>
              <a:buNone/>
              <a:defRPr sz="8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38"/>
          <p:cNvSpPr txBox="1"/>
          <p:nvPr>
            <p:ph idx="12" type="sldNum"/>
          </p:nvPr>
        </p:nvSpPr>
        <p:spPr>
          <a:xfrm>
            <a:off x="8346332" y="4800600"/>
            <a:ext cx="539100" cy="342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1pPr>
            <a:lvl2pPr indent="0" lvl="1"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2pPr>
            <a:lvl3pPr indent="0" lvl="2"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3pPr>
            <a:lvl4pPr indent="0" lvl="3"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4pPr>
            <a:lvl5pPr indent="0" lvl="4"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5pPr>
            <a:lvl6pPr indent="0" lvl="5"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6pPr>
            <a:lvl7pPr indent="0" lvl="6"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7pPr>
            <a:lvl8pPr indent="0" lvl="7"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8pPr>
            <a:lvl9pPr indent="0" lvl="8" marL="0" marR="0" rtl="0" algn="r">
              <a:lnSpc>
                <a:spcPct val="100000"/>
              </a:lnSpc>
              <a:spcBef>
                <a:spcPts val="0"/>
              </a:spcBef>
              <a:spcAft>
                <a:spcPts val="0"/>
              </a:spcAft>
              <a:buClr>
                <a:srgbClr val="000000"/>
              </a:buClr>
              <a:buSzPts val="500"/>
              <a:buFont typeface="Arial"/>
              <a:buNone/>
              <a:defRPr b="0" i="0" sz="500" u="none" cap="none" strike="noStrike">
                <a:solidFill>
                  <a:schemeClr val="dk2"/>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
        <p:nvSpPr>
          <p:cNvPr id="264" name="Google Shape;264;p38"/>
          <p:cNvSpPr txBox="1"/>
          <p:nvPr>
            <p:ph idx="13" type="body"/>
          </p:nvPr>
        </p:nvSpPr>
        <p:spPr>
          <a:xfrm>
            <a:off x="272466" y="2508373"/>
            <a:ext cx="2628000" cy="16527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100"/>
              <a:buFont typeface="Arial"/>
              <a:buNone/>
              <a:defRPr b="0" i="0" sz="11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100"/>
              <a:buNone/>
              <a:defRPr sz="1100">
                <a:solidFill>
                  <a:schemeClr val="lt1"/>
                </a:solidFill>
              </a:defRPr>
            </a:lvl2pPr>
            <a:lvl3pPr indent="-228600" lvl="2" marL="1371600" algn="l">
              <a:lnSpc>
                <a:spcPct val="114000"/>
              </a:lnSpc>
              <a:spcBef>
                <a:spcPts val="400"/>
              </a:spcBef>
              <a:spcAft>
                <a:spcPts val="0"/>
              </a:spcAft>
              <a:buClr>
                <a:schemeClr val="lt1"/>
              </a:buClr>
              <a:buSzPts val="1100"/>
              <a:buNone/>
              <a:defRPr sz="1100">
                <a:solidFill>
                  <a:schemeClr val="lt1"/>
                </a:solidFill>
              </a:defRPr>
            </a:lvl3pPr>
            <a:lvl4pPr indent="-228600" lvl="3" marL="1828800" algn="l">
              <a:lnSpc>
                <a:spcPct val="114000"/>
              </a:lnSpc>
              <a:spcBef>
                <a:spcPts val="400"/>
              </a:spcBef>
              <a:spcAft>
                <a:spcPts val="0"/>
              </a:spcAft>
              <a:buClr>
                <a:schemeClr val="lt1"/>
              </a:buClr>
              <a:buSzPts val="1100"/>
              <a:buNone/>
              <a:defRPr sz="1100">
                <a:solidFill>
                  <a:schemeClr val="lt1"/>
                </a:solidFill>
              </a:defRPr>
            </a:lvl4pPr>
            <a:lvl5pPr indent="-228600" lvl="4" marL="2286000" algn="l">
              <a:lnSpc>
                <a:spcPct val="114000"/>
              </a:lnSpc>
              <a:spcBef>
                <a:spcPts val="400"/>
              </a:spcBef>
              <a:spcAft>
                <a:spcPts val="0"/>
              </a:spcAft>
              <a:buClr>
                <a:schemeClr val="lt1"/>
              </a:buClr>
              <a:buSzPts val="1100"/>
              <a:buNone/>
              <a:defRPr sz="1100">
                <a:solidFill>
                  <a:schemeClr val="lt1"/>
                </a:solidFill>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
        <p:nvSpPr>
          <p:cNvPr id="265" name="Google Shape;265;p38"/>
          <p:cNvSpPr/>
          <p:nvPr/>
        </p:nvSpPr>
        <p:spPr>
          <a:xfrm rot="-5400000">
            <a:off x="1618950" y="3439675"/>
            <a:ext cx="89400" cy="33273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Tree>
  </p:cSld>
  <p:clrMapOvr>
    <a:masterClrMapping/>
  </p:clrMapOvr>
  <p:extLst>
    <p:ext uri="{DCECCB84-F9BA-43D5-87BE-67443E8EF086}">
      <p15:sldGuideLst>
        <p15:guide id="1" pos="1944">
          <p15:clr>
            <a:srgbClr val="FBAE40"/>
          </p15:clr>
        </p15:guide>
        <p15:guide id="2" pos="2016">
          <p15:clr>
            <a:srgbClr val="FBAE40"/>
          </p15:clr>
        </p15:guide>
        <p15:guide id="3" pos="3744">
          <p15:clr>
            <a:srgbClr val="FBAE40"/>
          </p15:clr>
        </p15:guide>
        <p15:guide id="4" pos="38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tratech_Blank_Dark">
  <p:cSld name="1_Mitratech_Blank_Dark 8">
    <p:bg>
      <p:bgPr>
        <a:gradFill>
          <a:gsLst>
            <a:gs pos="0">
              <a:srgbClr val="020B31"/>
            </a:gs>
            <a:gs pos="100000">
              <a:srgbClr val="001848"/>
            </a:gs>
          </a:gsLst>
          <a:lin ang="5400012" scaled="0"/>
        </a:gradFill>
      </p:bgPr>
    </p:bg>
    <p:spTree>
      <p:nvGrpSpPr>
        <p:cNvPr id="266" name="Shape 266"/>
        <p:cNvGrpSpPr/>
        <p:nvPr/>
      </p:nvGrpSpPr>
      <p:grpSpPr>
        <a:xfrm>
          <a:off x="0" y="0"/>
          <a:ext cx="0" cy="0"/>
          <a:chOff x="0" y="0"/>
          <a:chExt cx="0" cy="0"/>
        </a:xfrm>
      </p:grpSpPr>
      <p:pic>
        <p:nvPicPr>
          <p:cNvPr id="267" name="Google Shape;267;p39"/>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68" name="Google Shape;268;p39"/>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269" name="Google Shape;269;p39"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270" name="Google Shape;270;p39"/>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271" name="Google Shape;271;p39"/>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272" name="Google Shape;272;p39"/>
          <p:cNvSpPr txBox="1"/>
          <p:nvPr>
            <p:ph type="title"/>
          </p:nvPr>
        </p:nvSpPr>
        <p:spPr>
          <a:xfrm>
            <a:off x="408493" y="466573"/>
            <a:ext cx="8284500" cy="49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Poppins SemiBold"/>
              <a:buNone/>
              <a:defRPr b="1" i="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73" name="Google Shape;273;p39"/>
          <p:cNvSpPr txBox="1"/>
          <p:nvPr>
            <p:ph idx="1" type="body"/>
          </p:nvPr>
        </p:nvSpPr>
        <p:spPr>
          <a:xfrm>
            <a:off x="408493" y="1154852"/>
            <a:ext cx="8284500" cy="36915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lt1"/>
              </a:buClr>
              <a:buSzPts val="2100"/>
              <a:buChar char="•"/>
              <a:defRPr b="0" i="0">
                <a:solidFill>
                  <a:schemeClr val="lt1"/>
                </a:solidFill>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lt1"/>
              </a:buClr>
              <a:buSzPts val="1800"/>
              <a:buChar char="•"/>
              <a:defRPr b="0" i="0">
                <a:solidFill>
                  <a:schemeClr val="lt1"/>
                </a:solidFill>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lt1"/>
              </a:buClr>
              <a:buSzPts val="1500"/>
              <a:buChar char="•"/>
              <a:defRPr b="0" i="0">
                <a:solidFill>
                  <a:schemeClr val="lt1"/>
                </a:solidFill>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lt1"/>
              </a:buClr>
              <a:buSzPts val="1400"/>
              <a:buChar char="•"/>
              <a:defRPr b="0" i="0">
                <a:solidFill>
                  <a:schemeClr val="lt1"/>
                </a:solidFill>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lt1"/>
              </a:buClr>
              <a:buSzPts val="1400"/>
              <a:buChar char="•"/>
              <a:defRPr>
                <a:solidFill>
                  <a:schemeClr val="lt1"/>
                </a:solidFill>
              </a:defRPr>
            </a:lvl6pPr>
            <a:lvl7pPr indent="-317500" lvl="6" marL="3200400" algn="l">
              <a:lnSpc>
                <a:spcPct val="90000"/>
              </a:lnSpc>
              <a:spcBef>
                <a:spcPts val="400"/>
              </a:spcBef>
              <a:spcAft>
                <a:spcPts val="0"/>
              </a:spcAft>
              <a:buClr>
                <a:schemeClr val="lt1"/>
              </a:buClr>
              <a:buSzPts val="1400"/>
              <a:buChar char="•"/>
              <a:defRPr>
                <a:solidFill>
                  <a:schemeClr val="lt1"/>
                </a:solidFill>
              </a:defRPr>
            </a:lvl7pPr>
            <a:lvl8pPr indent="-317500" lvl="7" marL="3657600" algn="l">
              <a:lnSpc>
                <a:spcPct val="90000"/>
              </a:lnSpc>
              <a:spcBef>
                <a:spcPts val="400"/>
              </a:spcBef>
              <a:spcAft>
                <a:spcPts val="0"/>
              </a:spcAft>
              <a:buClr>
                <a:schemeClr val="lt1"/>
              </a:buClr>
              <a:buSzPts val="1400"/>
              <a:buChar char="•"/>
              <a:defRPr>
                <a:solidFill>
                  <a:schemeClr val="lt1"/>
                </a:solidFill>
              </a:defRPr>
            </a:lvl8pPr>
            <a:lvl9pPr indent="-317500" lvl="8" marL="4114800" algn="l">
              <a:lnSpc>
                <a:spcPct val="90000"/>
              </a:lnSpc>
              <a:spcBef>
                <a:spcPts val="40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1_Divider Slide - Alert">
    <p:bg>
      <p:bgPr>
        <a:gradFill>
          <a:gsLst>
            <a:gs pos="0">
              <a:srgbClr val="020B31"/>
            </a:gs>
            <a:gs pos="100000">
              <a:srgbClr val="001848"/>
            </a:gs>
          </a:gsLst>
          <a:lin ang="5400012" scaled="0"/>
        </a:gradFill>
      </p:bgPr>
    </p:bg>
    <p:spTree>
      <p:nvGrpSpPr>
        <p:cNvPr id="274" name="Shape 274"/>
        <p:cNvGrpSpPr/>
        <p:nvPr/>
      </p:nvGrpSpPr>
      <p:grpSpPr>
        <a:xfrm>
          <a:off x="0" y="0"/>
          <a:ext cx="0" cy="0"/>
          <a:chOff x="0" y="0"/>
          <a:chExt cx="0" cy="0"/>
        </a:xfrm>
      </p:grpSpPr>
      <p:pic>
        <p:nvPicPr>
          <p:cNvPr id="275" name="Google Shape;275;p40"/>
          <p:cNvPicPr preferRelativeResize="0"/>
          <p:nvPr/>
        </p:nvPicPr>
        <p:blipFill rotWithShape="1">
          <a:blip r:embed="rId2">
            <a:alphaModFix/>
          </a:blip>
          <a:srcRect b="0" l="0" r="0" t="0"/>
          <a:stretch/>
        </p:blipFill>
        <p:spPr>
          <a:xfrm>
            <a:off x="3548" y="0"/>
            <a:ext cx="9140450" cy="5145498"/>
          </a:xfrm>
          <a:prstGeom prst="rect">
            <a:avLst/>
          </a:prstGeom>
          <a:noFill/>
          <a:ln>
            <a:noFill/>
          </a:ln>
        </p:spPr>
      </p:pic>
      <p:pic>
        <p:nvPicPr>
          <p:cNvPr id="276" name="Google Shape;276;p40"/>
          <p:cNvPicPr preferRelativeResize="0"/>
          <p:nvPr/>
        </p:nvPicPr>
        <p:blipFill rotWithShape="1">
          <a:blip r:embed="rId3">
            <a:alphaModFix/>
          </a:blip>
          <a:srcRect b="0" l="0" r="0" t="0"/>
          <a:stretch/>
        </p:blipFill>
        <p:spPr>
          <a:xfrm>
            <a:off x="5277975" y="705975"/>
            <a:ext cx="3216000" cy="3630600"/>
          </a:xfrm>
          <a:prstGeom prst="roundRect">
            <a:avLst>
              <a:gd fmla="val 7317" name="adj"/>
            </a:avLst>
          </a:prstGeom>
          <a:noFill/>
          <a:ln>
            <a:noFill/>
          </a:ln>
        </p:spPr>
      </p:pic>
      <p:sp>
        <p:nvSpPr>
          <p:cNvPr id="277" name="Google Shape;277;p40"/>
          <p:cNvSpPr txBox="1"/>
          <p:nvPr>
            <p:ph type="title"/>
          </p:nvPr>
        </p:nvSpPr>
        <p:spPr>
          <a:xfrm>
            <a:off x="514518" y="1881899"/>
            <a:ext cx="4431900" cy="454500"/>
          </a:xfrm>
          <a:prstGeom prst="rect">
            <a:avLst/>
          </a:prstGeom>
          <a:noFill/>
          <a:ln>
            <a:noFill/>
          </a:ln>
        </p:spPr>
        <p:txBody>
          <a:bodyPr anchorCtr="0" anchor="b" bIns="34275" lIns="68575" spcFirstLastPara="1" rIns="68575" wrap="square" tIns="34275">
            <a:normAutofit/>
          </a:bodyPr>
          <a:lstStyle>
            <a:lvl1pPr lvl="0" algn="l">
              <a:lnSpc>
                <a:spcPct val="108333"/>
              </a:lnSpc>
              <a:spcBef>
                <a:spcPts val="0"/>
              </a:spcBef>
              <a:spcAft>
                <a:spcPts val="0"/>
              </a:spcAft>
              <a:buClr>
                <a:schemeClr val="lt1"/>
              </a:buClr>
              <a:buSzPts val="3600"/>
              <a:buFont typeface="Poppins SemiBold"/>
              <a:buNone/>
              <a:defRPr sz="3600">
                <a:solidFill>
                  <a:schemeClr val="lt1"/>
                </a:solidFill>
              </a:defRPr>
            </a:lvl1pPr>
            <a:lvl2pPr lvl="1" algn="l">
              <a:lnSpc>
                <a:spcPct val="100000"/>
              </a:lnSpc>
              <a:spcBef>
                <a:spcPts val="0"/>
              </a:spcBef>
              <a:spcAft>
                <a:spcPts val="0"/>
              </a:spcAft>
              <a:buClr>
                <a:schemeClr val="lt1"/>
              </a:buClr>
              <a:buSzPts val="2500"/>
              <a:buNone/>
              <a:defRPr>
                <a:solidFill>
                  <a:schemeClr val="lt1"/>
                </a:solidFill>
              </a:defRPr>
            </a:lvl2pPr>
            <a:lvl3pPr lvl="2" algn="l">
              <a:lnSpc>
                <a:spcPct val="100000"/>
              </a:lnSpc>
              <a:spcBef>
                <a:spcPts val="0"/>
              </a:spcBef>
              <a:spcAft>
                <a:spcPts val="0"/>
              </a:spcAft>
              <a:buClr>
                <a:schemeClr val="lt1"/>
              </a:buClr>
              <a:buSzPts val="2500"/>
              <a:buNone/>
              <a:defRPr>
                <a:solidFill>
                  <a:schemeClr val="lt1"/>
                </a:solidFill>
              </a:defRPr>
            </a:lvl3pPr>
            <a:lvl4pPr lvl="3" algn="l">
              <a:lnSpc>
                <a:spcPct val="100000"/>
              </a:lnSpc>
              <a:spcBef>
                <a:spcPts val="0"/>
              </a:spcBef>
              <a:spcAft>
                <a:spcPts val="0"/>
              </a:spcAft>
              <a:buClr>
                <a:schemeClr val="lt1"/>
              </a:buClr>
              <a:buSzPts val="2500"/>
              <a:buNone/>
              <a:defRPr>
                <a:solidFill>
                  <a:schemeClr val="lt1"/>
                </a:solidFill>
              </a:defRPr>
            </a:lvl4pPr>
            <a:lvl5pPr lvl="4" algn="l">
              <a:lnSpc>
                <a:spcPct val="100000"/>
              </a:lnSpc>
              <a:spcBef>
                <a:spcPts val="0"/>
              </a:spcBef>
              <a:spcAft>
                <a:spcPts val="0"/>
              </a:spcAft>
              <a:buClr>
                <a:schemeClr val="lt1"/>
              </a:buClr>
              <a:buSzPts val="2500"/>
              <a:buNone/>
              <a:defRPr>
                <a:solidFill>
                  <a:schemeClr val="lt1"/>
                </a:solidFill>
              </a:defRPr>
            </a:lvl5pPr>
            <a:lvl6pPr lvl="5" algn="l">
              <a:lnSpc>
                <a:spcPct val="100000"/>
              </a:lnSpc>
              <a:spcBef>
                <a:spcPts val="0"/>
              </a:spcBef>
              <a:spcAft>
                <a:spcPts val="0"/>
              </a:spcAft>
              <a:buClr>
                <a:schemeClr val="lt1"/>
              </a:buClr>
              <a:buSzPts val="2500"/>
              <a:buNone/>
              <a:defRPr>
                <a:solidFill>
                  <a:schemeClr val="lt1"/>
                </a:solidFill>
              </a:defRPr>
            </a:lvl6pPr>
            <a:lvl7pPr lvl="6" algn="l">
              <a:lnSpc>
                <a:spcPct val="100000"/>
              </a:lnSpc>
              <a:spcBef>
                <a:spcPts val="0"/>
              </a:spcBef>
              <a:spcAft>
                <a:spcPts val="0"/>
              </a:spcAft>
              <a:buClr>
                <a:schemeClr val="lt1"/>
              </a:buClr>
              <a:buSzPts val="2500"/>
              <a:buNone/>
              <a:defRPr>
                <a:solidFill>
                  <a:schemeClr val="lt1"/>
                </a:solidFill>
              </a:defRPr>
            </a:lvl7pPr>
            <a:lvl8pPr lvl="7" algn="l">
              <a:lnSpc>
                <a:spcPct val="100000"/>
              </a:lnSpc>
              <a:spcBef>
                <a:spcPts val="0"/>
              </a:spcBef>
              <a:spcAft>
                <a:spcPts val="0"/>
              </a:spcAft>
              <a:buClr>
                <a:schemeClr val="lt1"/>
              </a:buClr>
              <a:buSzPts val="2500"/>
              <a:buNone/>
              <a:defRPr>
                <a:solidFill>
                  <a:schemeClr val="lt1"/>
                </a:solidFill>
              </a:defRPr>
            </a:lvl8pPr>
            <a:lvl9pPr lvl="8" algn="l">
              <a:lnSpc>
                <a:spcPct val="100000"/>
              </a:lnSpc>
              <a:spcBef>
                <a:spcPts val="0"/>
              </a:spcBef>
              <a:spcAft>
                <a:spcPts val="0"/>
              </a:spcAft>
              <a:buClr>
                <a:schemeClr val="lt1"/>
              </a:buClr>
              <a:buSzPts val="2500"/>
              <a:buNone/>
              <a:defRPr>
                <a:solidFill>
                  <a:schemeClr val="lt1"/>
                </a:solidFill>
              </a:defRPr>
            </a:lvl9pPr>
          </a:lstStyle>
          <a:p/>
        </p:txBody>
      </p:sp>
      <p:sp>
        <p:nvSpPr>
          <p:cNvPr id="278" name="Google Shape;278;p40"/>
          <p:cNvSpPr txBox="1"/>
          <p:nvPr>
            <p:ph idx="1" type="body"/>
          </p:nvPr>
        </p:nvSpPr>
        <p:spPr>
          <a:xfrm>
            <a:off x="524043" y="2479913"/>
            <a:ext cx="3361800" cy="1126800"/>
          </a:xfrm>
          <a:prstGeom prst="rect">
            <a:avLst/>
          </a:prstGeom>
          <a:noFill/>
          <a:ln>
            <a:noFill/>
          </a:ln>
        </p:spPr>
        <p:txBody>
          <a:bodyPr anchorCtr="0" anchor="t" bIns="34275" lIns="68575" spcFirstLastPara="1" rIns="68575" wrap="square" tIns="34275">
            <a:noAutofit/>
          </a:bodyPr>
          <a:lstStyle>
            <a:lvl1pPr indent="-228600" lvl="0" marL="457200" algn="l">
              <a:lnSpc>
                <a:spcPct val="114000"/>
              </a:lnSpc>
              <a:spcBef>
                <a:spcPts val="800"/>
              </a:spcBef>
              <a:spcAft>
                <a:spcPts val="0"/>
              </a:spcAft>
              <a:buClr>
                <a:schemeClr val="lt1"/>
              </a:buClr>
              <a:buSzPts val="1500"/>
              <a:buNone/>
              <a:defRPr b="0" i="0" sz="15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Clr>
                <a:schemeClr val="lt1"/>
              </a:buClr>
              <a:buSzPts val="1500"/>
              <a:buNone/>
              <a:defRPr sz="1500">
                <a:solidFill>
                  <a:schemeClr val="lt1"/>
                </a:solidFill>
              </a:defRPr>
            </a:lvl2pPr>
            <a:lvl3pPr indent="-228600" lvl="2" marL="1371600" algn="l">
              <a:lnSpc>
                <a:spcPct val="114000"/>
              </a:lnSpc>
              <a:spcBef>
                <a:spcPts val="400"/>
              </a:spcBef>
              <a:spcAft>
                <a:spcPts val="0"/>
              </a:spcAft>
              <a:buClr>
                <a:schemeClr val="lt1"/>
              </a:buClr>
              <a:buSzPts val="1400"/>
              <a:buNone/>
              <a:defRPr sz="1400">
                <a:solidFill>
                  <a:schemeClr val="lt1"/>
                </a:solidFill>
              </a:defRPr>
            </a:lvl3pPr>
            <a:lvl4pPr indent="-228600" lvl="3" marL="1828800" algn="l">
              <a:lnSpc>
                <a:spcPct val="114000"/>
              </a:lnSpc>
              <a:spcBef>
                <a:spcPts val="400"/>
              </a:spcBef>
              <a:spcAft>
                <a:spcPts val="0"/>
              </a:spcAft>
              <a:buClr>
                <a:schemeClr val="lt1"/>
              </a:buClr>
              <a:buSzPts val="1200"/>
              <a:buNone/>
              <a:defRPr sz="1200">
                <a:solidFill>
                  <a:schemeClr val="lt1"/>
                </a:solidFill>
              </a:defRPr>
            </a:lvl4pPr>
            <a:lvl5pPr indent="-228600" lvl="4" marL="2286000" algn="l">
              <a:lnSpc>
                <a:spcPct val="114000"/>
              </a:lnSpc>
              <a:spcBef>
                <a:spcPts val="400"/>
              </a:spcBef>
              <a:spcAft>
                <a:spcPts val="0"/>
              </a:spcAft>
              <a:buClr>
                <a:schemeClr val="lt1"/>
              </a:buClr>
              <a:buSzPts val="1200"/>
              <a:buNone/>
              <a:defRPr sz="1200">
                <a:solidFill>
                  <a:schemeClr val="lt1"/>
                </a:solidFill>
              </a:defRPr>
            </a:lvl5pPr>
            <a:lvl6pPr indent="-228600" lvl="5" marL="2743200" algn="l">
              <a:lnSpc>
                <a:spcPct val="90000"/>
              </a:lnSpc>
              <a:spcBef>
                <a:spcPts val="400"/>
              </a:spcBef>
              <a:spcAft>
                <a:spcPts val="0"/>
              </a:spcAft>
              <a:buClr>
                <a:schemeClr val="lt1"/>
              </a:buClr>
              <a:buSzPts val="1200"/>
              <a:buNone/>
              <a:defRPr sz="1200">
                <a:solidFill>
                  <a:schemeClr val="lt1"/>
                </a:solidFill>
              </a:defRPr>
            </a:lvl6pPr>
            <a:lvl7pPr indent="-228600" lvl="6" marL="3200400" algn="l">
              <a:lnSpc>
                <a:spcPct val="90000"/>
              </a:lnSpc>
              <a:spcBef>
                <a:spcPts val="400"/>
              </a:spcBef>
              <a:spcAft>
                <a:spcPts val="0"/>
              </a:spcAft>
              <a:buClr>
                <a:schemeClr val="lt1"/>
              </a:buClr>
              <a:buSzPts val="1200"/>
              <a:buNone/>
              <a:defRPr sz="1200">
                <a:solidFill>
                  <a:schemeClr val="lt1"/>
                </a:solidFill>
              </a:defRPr>
            </a:lvl7pPr>
            <a:lvl8pPr indent="-228600" lvl="7" marL="3657600" algn="l">
              <a:lnSpc>
                <a:spcPct val="90000"/>
              </a:lnSpc>
              <a:spcBef>
                <a:spcPts val="400"/>
              </a:spcBef>
              <a:spcAft>
                <a:spcPts val="0"/>
              </a:spcAft>
              <a:buClr>
                <a:schemeClr val="lt1"/>
              </a:buClr>
              <a:buSzPts val="1200"/>
              <a:buNone/>
              <a:defRPr sz="1200">
                <a:solidFill>
                  <a:schemeClr val="lt1"/>
                </a:solidFill>
              </a:defRPr>
            </a:lvl8pPr>
            <a:lvl9pPr indent="-228600" lvl="8" marL="4114800" algn="l">
              <a:lnSpc>
                <a:spcPct val="90000"/>
              </a:lnSpc>
              <a:spcBef>
                <a:spcPts val="400"/>
              </a:spcBef>
              <a:spcAft>
                <a:spcPts val="0"/>
              </a:spcAft>
              <a:buClr>
                <a:schemeClr val="lt1"/>
              </a:buClr>
              <a:buSzPts val="1200"/>
              <a:buNone/>
              <a:defRPr sz="1200">
                <a:solidFill>
                  <a:schemeClr val="lt1"/>
                </a:solidFill>
              </a:defRPr>
            </a:lvl9pPr>
          </a:lstStyle>
          <a:p/>
        </p:txBody>
      </p:sp>
      <p:pic>
        <p:nvPicPr>
          <p:cNvPr id="279" name="Google Shape;279;p40"/>
          <p:cNvPicPr preferRelativeResize="0"/>
          <p:nvPr/>
        </p:nvPicPr>
        <p:blipFill rotWithShape="1">
          <a:blip r:embed="rId4">
            <a:alphaModFix/>
          </a:blip>
          <a:srcRect b="0" l="0" r="0" t="0"/>
          <a:stretch/>
        </p:blipFill>
        <p:spPr>
          <a:xfrm>
            <a:off x="685440" y="834950"/>
            <a:ext cx="2962425" cy="154726"/>
          </a:xfrm>
          <a:prstGeom prst="rect">
            <a:avLst/>
          </a:prstGeom>
          <a:noFill/>
          <a:ln>
            <a:noFill/>
          </a:ln>
        </p:spPr>
      </p:pic>
      <p:sp>
        <p:nvSpPr>
          <p:cNvPr id="280" name="Google Shape;280;p40"/>
          <p:cNvSpPr txBox="1"/>
          <p:nvPr/>
        </p:nvSpPr>
        <p:spPr>
          <a:xfrm>
            <a:off x="571500" y="4514300"/>
            <a:ext cx="30000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FFFFFF"/>
                </a:solidFill>
                <a:latin typeface="Poppins"/>
                <a:ea typeface="Poppins"/>
                <a:cs typeface="Poppins"/>
                <a:sym typeface="Poppins"/>
              </a:rPr>
              <a:t>© 2026 Mitratech. All Rights Reserved.</a:t>
            </a:r>
            <a:endParaRPr b="0" i="0" sz="700" u="none" cap="none" strike="noStrike">
              <a:solidFill>
                <a:srgbClr val="FFFFFF"/>
              </a:solidFill>
              <a:latin typeface="Poppins"/>
              <a:ea typeface="Poppins"/>
              <a:cs typeface="Poppins"/>
              <a:sym typeface="Poppi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8">
  <p:cSld name="1_Meet the team - 8">
    <p:bg>
      <p:bgPr>
        <a:gradFill>
          <a:gsLst>
            <a:gs pos="0">
              <a:srgbClr val="020B31"/>
            </a:gs>
            <a:gs pos="100000">
              <a:srgbClr val="001848"/>
            </a:gs>
          </a:gsLst>
          <a:lin ang="5400012" scaled="0"/>
        </a:gradFill>
      </p:bgPr>
    </p:bg>
    <p:spTree>
      <p:nvGrpSpPr>
        <p:cNvPr id="281" name="Shape 281"/>
        <p:cNvGrpSpPr/>
        <p:nvPr/>
      </p:nvGrpSpPr>
      <p:grpSpPr>
        <a:xfrm>
          <a:off x="0" y="0"/>
          <a:ext cx="0" cy="0"/>
          <a:chOff x="0" y="0"/>
          <a:chExt cx="0" cy="0"/>
        </a:xfrm>
      </p:grpSpPr>
      <p:pic>
        <p:nvPicPr>
          <p:cNvPr id="282" name="Google Shape;282;p41"/>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283" name="Google Shape;283;p41"/>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284" name="Google Shape;284;p41"/>
          <p:cNvSpPr txBox="1"/>
          <p:nvPr>
            <p:ph type="title"/>
          </p:nvPr>
        </p:nvSpPr>
        <p:spPr>
          <a:xfrm>
            <a:off x="194600" y="1172250"/>
            <a:ext cx="20571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285" name="Google Shape;285;p41"/>
          <p:cNvSpPr/>
          <p:nvPr>
            <p:ph idx="2" type="pic"/>
          </p:nvPr>
        </p:nvSpPr>
        <p:spPr>
          <a:xfrm>
            <a:off x="2553541"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6" name="Google Shape;286;p41"/>
          <p:cNvSpPr/>
          <p:nvPr>
            <p:ph idx="3" type="pic"/>
          </p:nvPr>
        </p:nvSpPr>
        <p:spPr>
          <a:xfrm>
            <a:off x="417727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7" name="Google Shape;287;p41"/>
          <p:cNvSpPr/>
          <p:nvPr>
            <p:ph idx="4" type="pic"/>
          </p:nvPr>
        </p:nvSpPr>
        <p:spPr>
          <a:xfrm>
            <a:off x="5801005"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8" name="Google Shape;288;p41"/>
          <p:cNvSpPr/>
          <p:nvPr>
            <p:ph idx="5" type="pic"/>
          </p:nvPr>
        </p:nvSpPr>
        <p:spPr>
          <a:xfrm>
            <a:off x="742473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89" name="Google Shape;289;p41"/>
          <p:cNvSpPr/>
          <p:nvPr>
            <p:ph idx="6" type="pic"/>
          </p:nvPr>
        </p:nvSpPr>
        <p:spPr>
          <a:xfrm>
            <a:off x="255354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0" name="Google Shape;290;p41"/>
          <p:cNvSpPr/>
          <p:nvPr>
            <p:ph idx="7" type="pic"/>
          </p:nvPr>
        </p:nvSpPr>
        <p:spPr>
          <a:xfrm>
            <a:off x="4177273"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1" name="Google Shape;291;p41"/>
          <p:cNvSpPr/>
          <p:nvPr>
            <p:ph idx="8" type="pic"/>
          </p:nvPr>
        </p:nvSpPr>
        <p:spPr>
          <a:xfrm>
            <a:off x="5801005"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2" name="Google Shape;292;p41"/>
          <p:cNvSpPr/>
          <p:nvPr>
            <p:ph idx="9" type="pic"/>
          </p:nvPr>
        </p:nvSpPr>
        <p:spPr>
          <a:xfrm>
            <a:off x="7424738"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293" name="Google Shape;293;p41"/>
          <p:cNvSpPr txBox="1"/>
          <p:nvPr>
            <p:ph idx="1" type="body"/>
          </p:nvPr>
        </p:nvSpPr>
        <p:spPr>
          <a:xfrm>
            <a:off x="2286086"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4" name="Google Shape;294;p41"/>
          <p:cNvSpPr txBox="1"/>
          <p:nvPr>
            <p:ph idx="13" type="body"/>
          </p:nvPr>
        </p:nvSpPr>
        <p:spPr>
          <a:xfrm>
            <a:off x="2286086"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5" name="Google Shape;295;p41"/>
          <p:cNvSpPr txBox="1"/>
          <p:nvPr>
            <p:ph idx="14" type="body"/>
          </p:nvPr>
        </p:nvSpPr>
        <p:spPr>
          <a:xfrm>
            <a:off x="228608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6" name="Google Shape;296;p41"/>
          <p:cNvSpPr txBox="1"/>
          <p:nvPr>
            <p:ph idx="15" type="body"/>
          </p:nvPr>
        </p:nvSpPr>
        <p:spPr>
          <a:xfrm>
            <a:off x="228608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7" name="Google Shape;297;p41"/>
          <p:cNvSpPr txBox="1"/>
          <p:nvPr>
            <p:ph idx="16" type="body"/>
          </p:nvPr>
        </p:nvSpPr>
        <p:spPr>
          <a:xfrm>
            <a:off x="3921455"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8" name="Google Shape;298;p41"/>
          <p:cNvSpPr txBox="1"/>
          <p:nvPr>
            <p:ph idx="17" type="body"/>
          </p:nvPr>
        </p:nvSpPr>
        <p:spPr>
          <a:xfrm>
            <a:off x="3921455"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299" name="Google Shape;299;p41"/>
          <p:cNvSpPr txBox="1"/>
          <p:nvPr>
            <p:ph idx="18" type="body"/>
          </p:nvPr>
        </p:nvSpPr>
        <p:spPr>
          <a:xfrm>
            <a:off x="392145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0" name="Google Shape;300;p41"/>
          <p:cNvSpPr txBox="1"/>
          <p:nvPr>
            <p:ph idx="19" type="body"/>
          </p:nvPr>
        </p:nvSpPr>
        <p:spPr>
          <a:xfrm>
            <a:off x="392145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1" name="Google Shape;301;p41"/>
          <p:cNvSpPr txBox="1"/>
          <p:nvPr>
            <p:ph idx="20" type="body"/>
          </p:nvPr>
        </p:nvSpPr>
        <p:spPr>
          <a:xfrm>
            <a:off x="5556824"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2" name="Google Shape;302;p41"/>
          <p:cNvSpPr txBox="1"/>
          <p:nvPr>
            <p:ph idx="21" type="body"/>
          </p:nvPr>
        </p:nvSpPr>
        <p:spPr>
          <a:xfrm>
            <a:off x="5556824"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3" name="Google Shape;303;p41"/>
          <p:cNvSpPr txBox="1"/>
          <p:nvPr>
            <p:ph idx="22" type="body"/>
          </p:nvPr>
        </p:nvSpPr>
        <p:spPr>
          <a:xfrm>
            <a:off x="5556824"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4" name="Google Shape;304;p41"/>
          <p:cNvSpPr txBox="1"/>
          <p:nvPr>
            <p:ph idx="23" type="body"/>
          </p:nvPr>
        </p:nvSpPr>
        <p:spPr>
          <a:xfrm>
            <a:off x="5556824"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5" name="Google Shape;305;p41"/>
          <p:cNvSpPr txBox="1"/>
          <p:nvPr>
            <p:ph idx="24" type="body"/>
          </p:nvPr>
        </p:nvSpPr>
        <p:spPr>
          <a:xfrm>
            <a:off x="7192193"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6" name="Google Shape;306;p41"/>
          <p:cNvSpPr txBox="1"/>
          <p:nvPr>
            <p:ph idx="25" type="body"/>
          </p:nvPr>
        </p:nvSpPr>
        <p:spPr>
          <a:xfrm>
            <a:off x="7192193"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7" name="Google Shape;307;p41"/>
          <p:cNvSpPr txBox="1"/>
          <p:nvPr>
            <p:ph idx="26" type="body"/>
          </p:nvPr>
        </p:nvSpPr>
        <p:spPr>
          <a:xfrm>
            <a:off x="7192193"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08" name="Google Shape;308;p41"/>
          <p:cNvSpPr txBox="1"/>
          <p:nvPr>
            <p:ph idx="27" type="body"/>
          </p:nvPr>
        </p:nvSpPr>
        <p:spPr>
          <a:xfrm>
            <a:off x="7192193"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09" name="Google Shape;309;p41" title="mtlogowhite.png"/>
          <p:cNvPicPr preferRelativeResize="0"/>
          <p:nvPr/>
        </p:nvPicPr>
        <p:blipFill rotWithShape="1">
          <a:blip r:embed="rId3">
            <a:alphaModFix/>
          </a:blip>
          <a:srcRect b="0" l="0" r="0" t="0"/>
          <a:stretch/>
        </p:blipFill>
        <p:spPr>
          <a:xfrm>
            <a:off x="620596" y="860325"/>
            <a:ext cx="1205100" cy="146525"/>
          </a:xfrm>
          <a:prstGeom prst="rect">
            <a:avLst/>
          </a:prstGeom>
          <a:noFill/>
          <a:ln>
            <a:noFill/>
          </a:ln>
        </p:spPr>
      </p:pic>
      <p:sp>
        <p:nvSpPr>
          <p:cNvPr id="310" name="Google Shape;310;p41"/>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11" name="Google Shape;311;p41"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12" name="Google Shape;312;p41"/>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13" name="Google Shape;313;p41"/>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7">
  <p:cSld name="1_Meet the team - 7">
    <p:bg>
      <p:bgPr>
        <a:gradFill>
          <a:gsLst>
            <a:gs pos="0">
              <a:srgbClr val="020B31"/>
            </a:gs>
            <a:gs pos="100000">
              <a:srgbClr val="001848"/>
            </a:gs>
          </a:gsLst>
          <a:lin ang="5400012" scaled="0"/>
        </a:gradFill>
      </p:bgPr>
    </p:bg>
    <p:spTree>
      <p:nvGrpSpPr>
        <p:cNvPr id="314" name="Shape 314"/>
        <p:cNvGrpSpPr/>
        <p:nvPr/>
      </p:nvGrpSpPr>
      <p:grpSpPr>
        <a:xfrm>
          <a:off x="0" y="0"/>
          <a:ext cx="0" cy="0"/>
          <a:chOff x="0" y="0"/>
          <a:chExt cx="0" cy="0"/>
        </a:xfrm>
      </p:grpSpPr>
      <p:pic>
        <p:nvPicPr>
          <p:cNvPr id="315" name="Google Shape;315;p42"/>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16" name="Google Shape;316;p42"/>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317" name="Google Shape;317;p42"/>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18" name="Google Shape;318;p42"/>
          <p:cNvSpPr/>
          <p:nvPr>
            <p:ph idx="2" type="pic"/>
          </p:nvPr>
        </p:nvSpPr>
        <p:spPr>
          <a:xfrm>
            <a:off x="2553541"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19" name="Google Shape;319;p42"/>
          <p:cNvSpPr/>
          <p:nvPr>
            <p:ph idx="3" type="pic"/>
          </p:nvPr>
        </p:nvSpPr>
        <p:spPr>
          <a:xfrm>
            <a:off x="417727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0" name="Google Shape;320;p42"/>
          <p:cNvSpPr/>
          <p:nvPr>
            <p:ph idx="4" type="pic"/>
          </p:nvPr>
        </p:nvSpPr>
        <p:spPr>
          <a:xfrm>
            <a:off x="5801005"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1" name="Google Shape;321;p42"/>
          <p:cNvSpPr/>
          <p:nvPr>
            <p:ph idx="5" type="pic"/>
          </p:nvPr>
        </p:nvSpPr>
        <p:spPr>
          <a:xfrm>
            <a:off x="742473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2" name="Google Shape;322;p42"/>
          <p:cNvSpPr/>
          <p:nvPr>
            <p:ph idx="6" type="pic"/>
          </p:nvPr>
        </p:nvSpPr>
        <p:spPr>
          <a:xfrm>
            <a:off x="255354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3" name="Google Shape;323;p42"/>
          <p:cNvSpPr/>
          <p:nvPr>
            <p:ph idx="7" type="pic"/>
          </p:nvPr>
        </p:nvSpPr>
        <p:spPr>
          <a:xfrm>
            <a:off x="4177273"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4" name="Google Shape;324;p42"/>
          <p:cNvSpPr/>
          <p:nvPr>
            <p:ph idx="8" type="pic"/>
          </p:nvPr>
        </p:nvSpPr>
        <p:spPr>
          <a:xfrm>
            <a:off x="5801005"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25" name="Google Shape;325;p42"/>
          <p:cNvSpPr txBox="1"/>
          <p:nvPr>
            <p:ph idx="1" type="body"/>
          </p:nvPr>
        </p:nvSpPr>
        <p:spPr>
          <a:xfrm>
            <a:off x="2440466"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6" name="Google Shape;326;p42"/>
          <p:cNvSpPr txBox="1"/>
          <p:nvPr>
            <p:ph idx="9" type="body"/>
          </p:nvPr>
        </p:nvSpPr>
        <p:spPr>
          <a:xfrm>
            <a:off x="2440466"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7" name="Google Shape;327;p42"/>
          <p:cNvSpPr txBox="1"/>
          <p:nvPr>
            <p:ph idx="13" type="body"/>
          </p:nvPr>
        </p:nvSpPr>
        <p:spPr>
          <a:xfrm>
            <a:off x="2440466"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8" name="Google Shape;328;p42"/>
          <p:cNvSpPr txBox="1"/>
          <p:nvPr>
            <p:ph idx="14" type="body"/>
          </p:nvPr>
        </p:nvSpPr>
        <p:spPr>
          <a:xfrm>
            <a:off x="2440466"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29" name="Google Shape;329;p42"/>
          <p:cNvSpPr txBox="1"/>
          <p:nvPr>
            <p:ph idx="15" type="body"/>
          </p:nvPr>
        </p:nvSpPr>
        <p:spPr>
          <a:xfrm>
            <a:off x="4075835"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0" name="Google Shape;330;p42"/>
          <p:cNvSpPr txBox="1"/>
          <p:nvPr>
            <p:ph idx="16" type="body"/>
          </p:nvPr>
        </p:nvSpPr>
        <p:spPr>
          <a:xfrm>
            <a:off x="4075835"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1" name="Google Shape;331;p42"/>
          <p:cNvSpPr txBox="1"/>
          <p:nvPr>
            <p:ph idx="17" type="body"/>
          </p:nvPr>
        </p:nvSpPr>
        <p:spPr>
          <a:xfrm>
            <a:off x="4075835"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2" name="Google Shape;332;p42"/>
          <p:cNvSpPr txBox="1"/>
          <p:nvPr>
            <p:ph idx="18" type="body"/>
          </p:nvPr>
        </p:nvSpPr>
        <p:spPr>
          <a:xfrm>
            <a:off x="4075835"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3" name="Google Shape;333;p42"/>
          <p:cNvSpPr txBox="1"/>
          <p:nvPr>
            <p:ph idx="19" type="body"/>
          </p:nvPr>
        </p:nvSpPr>
        <p:spPr>
          <a:xfrm>
            <a:off x="5711204"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4" name="Google Shape;334;p42"/>
          <p:cNvSpPr txBox="1"/>
          <p:nvPr>
            <p:ph idx="20" type="body"/>
          </p:nvPr>
        </p:nvSpPr>
        <p:spPr>
          <a:xfrm>
            <a:off x="5711204"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5" name="Google Shape;335;p42"/>
          <p:cNvSpPr txBox="1"/>
          <p:nvPr>
            <p:ph idx="21" type="body"/>
          </p:nvPr>
        </p:nvSpPr>
        <p:spPr>
          <a:xfrm>
            <a:off x="5711204"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6" name="Google Shape;336;p42"/>
          <p:cNvSpPr txBox="1"/>
          <p:nvPr>
            <p:ph idx="22" type="body"/>
          </p:nvPr>
        </p:nvSpPr>
        <p:spPr>
          <a:xfrm>
            <a:off x="5711204"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7" name="Google Shape;337;p42"/>
          <p:cNvSpPr txBox="1"/>
          <p:nvPr>
            <p:ph idx="23" type="body"/>
          </p:nvPr>
        </p:nvSpPr>
        <p:spPr>
          <a:xfrm>
            <a:off x="7346573"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38" name="Google Shape;338;p42"/>
          <p:cNvSpPr txBox="1"/>
          <p:nvPr>
            <p:ph idx="24" type="body"/>
          </p:nvPr>
        </p:nvSpPr>
        <p:spPr>
          <a:xfrm>
            <a:off x="7346573"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39" name="Google Shape;339;p42"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40" name="Google Shape;340;p42"/>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41" name="Google Shape;341;p42"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42" name="Google Shape;342;p42"/>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43" name="Google Shape;343;p42"/>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4">
  <p:cSld name="1_Meet the team - 4">
    <p:bg>
      <p:bgPr>
        <a:gradFill>
          <a:gsLst>
            <a:gs pos="0">
              <a:srgbClr val="020B31"/>
            </a:gs>
            <a:gs pos="100000">
              <a:srgbClr val="001848"/>
            </a:gs>
          </a:gsLst>
          <a:lin ang="5400012" scaled="0"/>
        </a:gradFill>
      </p:bgPr>
    </p:bg>
    <p:spTree>
      <p:nvGrpSpPr>
        <p:cNvPr id="344" name="Shape 344"/>
        <p:cNvGrpSpPr/>
        <p:nvPr/>
      </p:nvGrpSpPr>
      <p:grpSpPr>
        <a:xfrm>
          <a:off x="0" y="0"/>
          <a:ext cx="0" cy="0"/>
          <a:chOff x="0" y="0"/>
          <a:chExt cx="0" cy="0"/>
        </a:xfrm>
      </p:grpSpPr>
      <p:pic>
        <p:nvPicPr>
          <p:cNvPr id="345" name="Google Shape;345;p43"/>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46" name="Google Shape;346;p43"/>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47" name="Google Shape;347;p43"/>
          <p:cNvSpPr/>
          <p:nvPr>
            <p:ph idx="2" type="pic"/>
          </p:nvPr>
        </p:nvSpPr>
        <p:spPr>
          <a:xfrm>
            <a:off x="3085478"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48" name="Google Shape;348;p43"/>
          <p:cNvSpPr/>
          <p:nvPr>
            <p:ph idx="3" type="pic"/>
          </p:nvPr>
        </p:nvSpPr>
        <p:spPr>
          <a:xfrm>
            <a:off x="5084563" y="374629"/>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49" name="Google Shape;349;p43"/>
          <p:cNvSpPr txBox="1"/>
          <p:nvPr>
            <p:ph idx="1" type="body"/>
          </p:nvPr>
        </p:nvSpPr>
        <p:spPr>
          <a:xfrm>
            <a:off x="2847628"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0" name="Google Shape;350;p43"/>
          <p:cNvSpPr txBox="1"/>
          <p:nvPr>
            <p:ph idx="4" type="body"/>
          </p:nvPr>
        </p:nvSpPr>
        <p:spPr>
          <a:xfrm>
            <a:off x="2847628"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1" name="Google Shape;351;p43"/>
          <p:cNvSpPr txBox="1"/>
          <p:nvPr>
            <p:ph idx="5" type="body"/>
          </p:nvPr>
        </p:nvSpPr>
        <p:spPr>
          <a:xfrm>
            <a:off x="4858349" y="1758730"/>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2" name="Google Shape;352;p43"/>
          <p:cNvSpPr txBox="1"/>
          <p:nvPr>
            <p:ph idx="6" type="body"/>
          </p:nvPr>
        </p:nvSpPr>
        <p:spPr>
          <a:xfrm>
            <a:off x="4858349" y="2092838"/>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pic>
        <p:nvPicPr>
          <p:cNvPr id="353" name="Google Shape;353;p43"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54" name="Google Shape;354;p43"/>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sp>
        <p:nvSpPr>
          <p:cNvPr id="355" name="Google Shape;355;p43"/>
          <p:cNvSpPr/>
          <p:nvPr>
            <p:ph idx="7" type="pic"/>
          </p:nvPr>
        </p:nvSpPr>
        <p:spPr>
          <a:xfrm>
            <a:off x="4681291"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56" name="Google Shape;356;p43"/>
          <p:cNvSpPr/>
          <p:nvPr>
            <p:ph idx="8" type="pic"/>
          </p:nvPr>
        </p:nvSpPr>
        <p:spPr>
          <a:xfrm>
            <a:off x="6639132" y="2679367"/>
            <a:ext cx="1220400" cy="12204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57" name="Google Shape;357;p43"/>
          <p:cNvSpPr txBox="1"/>
          <p:nvPr>
            <p:ph idx="9" type="body"/>
          </p:nvPr>
        </p:nvSpPr>
        <p:spPr>
          <a:xfrm>
            <a:off x="4443442"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8" name="Google Shape;358;p43"/>
          <p:cNvSpPr txBox="1"/>
          <p:nvPr>
            <p:ph idx="13" type="body"/>
          </p:nvPr>
        </p:nvSpPr>
        <p:spPr>
          <a:xfrm>
            <a:off x="4443442"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59" name="Google Shape;359;p43"/>
          <p:cNvSpPr txBox="1"/>
          <p:nvPr>
            <p:ph idx="14" type="body"/>
          </p:nvPr>
        </p:nvSpPr>
        <p:spPr>
          <a:xfrm>
            <a:off x="6412919" y="4062314"/>
            <a:ext cx="1446600" cy="298800"/>
          </a:xfrm>
          <a:prstGeom prst="rect">
            <a:avLst/>
          </a:prstGeom>
          <a:noFill/>
          <a:ln>
            <a:noFill/>
          </a:ln>
        </p:spPr>
        <p:txBody>
          <a:bodyPr anchorCtr="0" anchor="ctr" bIns="34275" lIns="68575" spcFirstLastPara="1" rIns="68575" wrap="square" tIns="34275">
            <a:noAutofit/>
          </a:bodyPr>
          <a:lstStyle>
            <a:lvl1pPr indent="-228600" lvl="0" marL="457200" algn="ctr">
              <a:lnSpc>
                <a:spcPct val="115000"/>
              </a:lnSpc>
              <a:spcBef>
                <a:spcPts val="800"/>
              </a:spcBef>
              <a:spcAft>
                <a:spcPts val="0"/>
              </a:spcAft>
              <a:buSzPts val="2100"/>
              <a:buNone/>
              <a:defRPr b="1" i="0" sz="105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60" name="Google Shape;360;p43"/>
          <p:cNvSpPr txBox="1"/>
          <p:nvPr>
            <p:ph idx="15" type="body"/>
          </p:nvPr>
        </p:nvSpPr>
        <p:spPr>
          <a:xfrm>
            <a:off x="6412919" y="4396422"/>
            <a:ext cx="1446600" cy="2988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61" name="Google Shape;361;p43"/>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62" name="Google Shape;362;p43"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63" name="Google Shape;363;p43"/>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64" name="Google Shape;364;p43"/>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3">
  <p:cSld name="1_Meet the team - 3">
    <p:bg>
      <p:bgPr>
        <a:gradFill>
          <a:gsLst>
            <a:gs pos="0">
              <a:srgbClr val="020B31"/>
            </a:gs>
            <a:gs pos="100000">
              <a:srgbClr val="001848"/>
            </a:gs>
          </a:gsLst>
          <a:lin ang="5400012" scaled="0"/>
        </a:gradFill>
      </p:bgPr>
    </p:bg>
    <p:spTree>
      <p:nvGrpSpPr>
        <p:cNvPr id="365" name="Shape 365"/>
        <p:cNvGrpSpPr/>
        <p:nvPr/>
      </p:nvGrpSpPr>
      <p:grpSpPr>
        <a:xfrm>
          <a:off x="0" y="0"/>
          <a:ext cx="0" cy="0"/>
          <a:chOff x="0" y="0"/>
          <a:chExt cx="0" cy="0"/>
        </a:xfrm>
      </p:grpSpPr>
      <p:pic>
        <p:nvPicPr>
          <p:cNvPr id="366" name="Google Shape;366;p44"/>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67" name="Google Shape;367;p44"/>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68" name="Google Shape;368;p44"/>
          <p:cNvSpPr/>
          <p:nvPr>
            <p:ph idx="2" type="pic"/>
          </p:nvPr>
        </p:nvSpPr>
        <p:spPr>
          <a:xfrm>
            <a:off x="2823541"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69" name="Google Shape;369;p44"/>
          <p:cNvSpPr/>
          <p:nvPr>
            <p:ph idx="3" type="pic"/>
          </p:nvPr>
        </p:nvSpPr>
        <p:spPr>
          <a:xfrm>
            <a:off x="4936887"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70" name="Google Shape;370;p44"/>
          <p:cNvSpPr/>
          <p:nvPr>
            <p:ph idx="4" type="pic"/>
          </p:nvPr>
        </p:nvSpPr>
        <p:spPr>
          <a:xfrm>
            <a:off x="7054942" y="936365"/>
            <a:ext cx="1654800" cy="1654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71" name="Google Shape;371;p44"/>
          <p:cNvSpPr txBox="1"/>
          <p:nvPr>
            <p:ph idx="1" type="body"/>
          </p:nvPr>
        </p:nvSpPr>
        <p:spPr>
          <a:xfrm>
            <a:off x="2571920"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2" name="Google Shape;372;p44"/>
          <p:cNvSpPr txBox="1"/>
          <p:nvPr>
            <p:ph idx="5" type="body"/>
          </p:nvPr>
        </p:nvSpPr>
        <p:spPr>
          <a:xfrm>
            <a:off x="2571920"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3" name="Google Shape;373;p44"/>
          <p:cNvSpPr txBox="1"/>
          <p:nvPr>
            <p:ph idx="6" type="body"/>
          </p:nvPr>
        </p:nvSpPr>
        <p:spPr>
          <a:xfrm>
            <a:off x="4696903"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4" name="Google Shape;374;p44"/>
          <p:cNvSpPr txBox="1"/>
          <p:nvPr>
            <p:ph idx="7" type="body"/>
          </p:nvPr>
        </p:nvSpPr>
        <p:spPr>
          <a:xfrm>
            <a:off x="4696903"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5" name="Google Shape;375;p44"/>
          <p:cNvSpPr txBox="1"/>
          <p:nvPr>
            <p:ph idx="8" type="body"/>
          </p:nvPr>
        </p:nvSpPr>
        <p:spPr>
          <a:xfrm>
            <a:off x="6826594" y="2840774"/>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6" name="Google Shape;376;p44"/>
          <p:cNvSpPr txBox="1"/>
          <p:nvPr>
            <p:ph idx="9" type="body"/>
          </p:nvPr>
        </p:nvSpPr>
        <p:spPr>
          <a:xfrm>
            <a:off x="6826594" y="3344717"/>
            <a:ext cx="1961400" cy="4053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77" name="Google Shape;377;p44"/>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378" name="Google Shape;378;p44"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79" name="Google Shape;379;p44"/>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80" name="Google Shape;380;p44"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81" name="Google Shape;381;p44"/>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82" name="Google Shape;382;p44"/>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2">
  <p:cSld name="1_Meet the team - 2">
    <p:bg>
      <p:bgPr>
        <a:gradFill>
          <a:gsLst>
            <a:gs pos="0">
              <a:srgbClr val="020B31"/>
            </a:gs>
            <a:gs pos="100000">
              <a:srgbClr val="001848"/>
            </a:gs>
          </a:gsLst>
          <a:lin ang="5400012" scaled="0"/>
        </a:gradFill>
      </p:bgPr>
    </p:bg>
    <p:spTree>
      <p:nvGrpSpPr>
        <p:cNvPr id="383" name="Shape 383"/>
        <p:cNvGrpSpPr/>
        <p:nvPr/>
      </p:nvGrpSpPr>
      <p:grpSpPr>
        <a:xfrm>
          <a:off x="0" y="0"/>
          <a:ext cx="0" cy="0"/>
          <a:chOff x="0" y="0"/>
          <a:chExt cx="0" cy="0"/>
        </a:xfrm>
      </p:grpSpPr>
      <p:pic>
        <p:nvPicPr>
          <p:cNvPr id="384" name="Google Shape;384;p45"/>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385" name="Google Shape;385;p45"/>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386" name="Google Shape;386;p45"/>
          <p:cNvSpPr/>
          <p:nvPr>
            <p:ph idx="2" type="pic"/>
          </p:nvPr>
        </p:nvSpPr>
        <p:spPr>
          <a:xfrm>
            <a:off x="3293060" y="729939"/>
            <a:ext cx="2112300" cy="21123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87" name="Google Shape;387;p45"/>
          <p:cNvSpPr/>
          <p:nvPr>
            <p:ph idx="3" type="pic"/>
          </p:nvPr>
        </p:nvSpPr>
        <p:spPr>
          <a:xfrm>
            <a:off x="6162545" y="1239892"/>
            <a:ext cx="2112300" cy="21123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388" name="Google Shape;388;p45"/>
          <p:cNvSpPr txBox="1"/>
          <p:nvPr>
            <p:ph idx="1" type="body"/>
          </p:nvPr>
        </p:nvSpPr>
        <p:spPr>
          <a:xfrm>
            <a:off x="2993950" y="3111737"/>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89" name="Google Shape;389;p45"/>
          <p:cNvSpPr txBox="1"/>
          <p:nvPr>
            <p:ph idx="4" type="body"/>
          </p:nvPr>
        </p:nvSpPr>
        <p:spPr>
          <a:xfrm>
            <a:off x="2993950" y="3615680"/>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0" name="Google Shape;390;p45"/>
          <p:cNvSpPr txBox="1"/>
          <p:nvPr>
            <p:ph idx="5" type="body"/>
          </p:nvPr>
        </p:nvSpPr>
        <p:spPr>
          <a:xfrm>
            <a:off x="5875072" y="3621691"/>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1" name="Google Shape;391;p45"/>
          <p:cNvSpPr txBox="1"/>
          <p:nvPr>
            <p:ph idx="6" type="body"/>
          </p:nvPr>
        </p:nvSpPr>
        <p:spPr>
          <a:xfrm>
            <a:off x="5875072" y="4132870"/>
            <a:ext cx="2503800" cy="517200"/>
          </a:xfrm>
          <a:prstGeom prst="rect">
            <a:avLst/>
          </a:prstGeom>
          <a:noFill/>
          <a:ln>
            <a:noFill/>
          </a:ln>
        </p:spPr>
        <p:txBody>
          <a:bodyPr anchorCtr="0" anchor="ctr" bIns="34275" lIns="68575" spcFirstLastPara="1" rIns="68575" wrap="square" tIns="34275">
            <a:normAutofit/>
          </a:bodyPr>
          <a:lstStyle>
            <a:lvl1pPr indent="-228600" lvl="0" marL="457200" algn="ctr">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392" name="Google Shape;392;p45"/>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393" name="Google Shape;393;p45"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394" name="Google Shape;394;p45"/>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395" name="Google Shape;395;p45"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396" name="Google Shape;396;p45"/>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397" name="Google Shape;397;p45"/>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 1">
  <p:cSld name="1_Meet the team - 1">
    <p:bg>
      <p:bgPr>
        <a:gradFill>
          <a:gsLst>
            <a:gs pos="0">
              <a:srgbClr val="020B31"/>
            </a:gs>
            <a:gs pos="100000">
              <a:srgbClr val="001848"/>
            </a:gs>
          </a:gsLst>
          <a:lin ang="5400012" scaled="0"/>
        </a:gradFill>
      </p:bgPr>
    </p:bg>
    <p:spTree>
      <p:nvGrpSpPr>
        <p:cNvPr id="398" name="Shape 398"/>
        <p:cNvGrpSpPr/>
        <p:nvPr/>
      </p:nvGrpSpPr>
      <p:grpSpPr>
        <a:xfrm>
          <a:off x="0" y="0"/>
          <a:ext cx="0" cy="0"/>
          <a:chOff x="0" y="0"/>
          <a:chExt cx="0" cy="0"/>
        </a:xfrm>
      </p:grpSpPr>
      <p:pic>
        <p:nvPicPr>
          <p:cNvPr id="399" name="Google Shape;399;p46"/>
          <p:cNvPicPr preferRelativeResize="0"/>
          <p:nvPr/>
        </p:nvPicPr>
        <p:blipFill rotWithShape="1">
          <a:blip r:embed="rId2">
            <a:alphaModFix/>
          </a:blip>
          <a:srcRect b="0" l="0" r="0" t="0"/>
          <a:stretch/>
        </p:blipFill>
        <p:spPr>
          <a:xfrm>
            <a:off x="3548" y="0"/>
            <a:ext cx="9140450" cy="5145498"/>
          </a:xfrm>
          <a:prstGeom prst="rect">
            <a:avLst/>
          </a:prstGeom>
          <a:noFill/>
          <a:ln>
            <a:noFill/>
          </a:ln>
        </p:spPr>
      </p:pic>
      <p:sp>
        <p:nvSpPr>
          <p:cNvPr id="400" name="Google Shape;400;p46"/>
          <p:cNvSpPr txBox="1"/>
          <p:nvPr>
            <p:ph type="title"/>
          </p:nvPr>
        </p:nvSpPr>
        <p:spPr>
          <a:xfrm>
            <a:off x="194595" y="1172243"/>
            <a:ext cx="2279400" cy="8457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0"/>
              </a:spcBef>
              <a:spcAft>
                <a:spcPts val="0"/>
              </a:spcAft>
              <a:buSzPts val="2500"/>
              <a:buNone/>
              <a:defRPr b="1" i="0" sz="2400">
                <a:solidFill>
                  <a:schemeClr val="lt1"/>
                </a:solidFill>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01" name="Google Shape;401;p46"/>
          <p:cNvSpPr/>
          <p:nvPr>
            <p:ph idx="2" type="pic"/>
          </p:nvPr>
        </p:nvSpPr>
        <p:spPr>
          <a:xfrm>
            <a:off x="3127838" y="890065"/>
            <a:ext cx="2797800" cy="2797800"/>
          </a:xfrm>
          <a:prstGeom prst="ellipse">
            <a:avLst/>
          </a:prstGeom>
          <a:solidFill>
            <a:schemeClr val="lt1"/>
          </a:solidFill>
          <a:ln cap="flat" cmpd="sng" w="76200">
            <a:solidFill>
              <a:schemeClr val="lt1"/>
            </a:solidFill>
            <a:prstDash val="solid"/>
            <a:round/>
            <a:headEnd len="sm" w="sm" type="none"/>
            <a:tailEnd len="sm" w="sm" type="none"/>
          </a:ln>
          <a:effectLst>
            <a:outerShdw blurRad="63500" sx="102000" rotWithShape="0" algn="ctr" sy="102000">
              <a:srgbClr val="000000">
                <a:alpha val="7059"/>
              </a:srgbClr>
            </a:outerShdw>
          </a:effectLst>
        </p:spPr>
      </p:sp>
      <p:sp>
        <p:nvSpPr>
          <p:cNvPr id="402" name="Google Shape;402;p46"/>
          <p:cNvSpPr txBox="1"/>
          <p:nvPr>
            <p:ph idx="1" type="body"/>
          </p:nvPr>
        </p:nvSpPr>
        <p:spPr>
          <a:xfrm>
            <a:off x="6204543" y="1903988"/>
            <a:ext cx="2503800" cy="517200"/>
          </a:xfrm>
          <a:prstGeom prst="rect">
            <a:avLst/>
          </a:prstGeom>
          <a:noFill/>
          <a:ln>
            <a:noFill/>
          </a:ln>
        </p:spPr>
        <p:txBody>
          <a:bodyPr anchorCtr="0" anchor="t" bIns="34275" lIns="68575" spcFirstLastPara="1" rIns="68575" wrap="square" tIns="34275">
            <a:normAutofit/>
          </a:bodyPr>
          <a:lstStyle>
            <a:lvl1pPr indent="-228600" lvl="0" marL="457200" algn="l">
              <a:lnSpc>
                <a:spcPct val="115000"/>
              </a:lnSpc>
              <a:spcBef>
                <a:spcPts val="800"/>
              </a:spcBef>
              <a:spcAft>
                <a:spcPts val="0"/>
              </a:spcAft>
              <a:buSzPts val="2100"/>
              <a:buNone/>
              <a:defRPr b="1" i="0" sz="1200">
                <a:solidFill>
                  <a:schemeClr val="lt1"/>
                </a:solidFill>
                <a:latin typeface="Poppins SemiBold"/>
                <a:ea typeface="Poppins SemiBold"/>
                <a:cs typeface="Poppins SemiBold"/>
                <a:sym typeface="Poppins SemiBold"/>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03" name="Google Shape;403;p46"/>
          <p:cNvSpPr txBox="1"/>
          <p:nvPr>
            <p:ph idx="3" type="body"/>
          </p:nvPr>
        </p:nvSpPr>
        <p:spPr>
          <a:xfrm>
            <a:off x="6204543" y="2407931"/>
            <a:ext cx="2503800" cy="517200"/>
          </a:xfrm>
          <a:prstGeom prst="rect">
            <a:avLst/>
          </a:prstGeom>
          <a:noFill/>
          <a:ln>
            <a:noFill/>
          </a:ln>
        </p:spPr>
        <p:txBody>
          <a:bodyPr anchorCtr="0" anchor="t" bIns="34275" lIns="68575" spcFirstLastPara="1" rIns="68575" wrap="square" tIns="34275">
            <a:normAutofit/>
          </a:bodyPr>
          <a:lstStyle>
            <a:lvl1pPr indent="-228600" lvl="0" marL="457200" algn="l">
              <a:lnSpc>
                <a:spcPct val="115000"/>
              </a:lnSpc>
              <a:spcBef>
                <a:spcPts val="800"/>
              </a:spcBef>
              <a:spcAft>
                <a:spcPts val="0"/>
              </a:spcAft>
              <a:buSzPts val="2100"/>
              <a:buNone/>
              <a:defRPr b="0" i="0" sz="900">
                <a:solidFill>
                  <a:schemeClr val="lt1"/>
                </a:solidFill>
                <a:latin typeface="Poppins"/>
                <a:ea typeface="Poppins"/>
                <a:cs typeface="Poppins"/>
                <a:sym typeface="Poppins"/>
              </a:defRPr>
            </a:lvl1pPr>
            <a:lvl2pPr indent="-228600" lvl="1" marL="914400" algn="ctr">
              <a:lnSpc>
                <a:spcPct val="115000"/>
              </a:lnSpc>
              <a:spcBef>
                <a:spcPts val="400"/>
              </a:spcBef>
              <a:spcAft>
                <a:spcPts val="0"/>
              </a:spcAft>
              <a:buSzPts val="1800"/>
              <a:buNone/>
              <a:defRPr sz="1200">
                <a:latin typeface="Poppins"/>
                <a:ea typeface="Poppins"/>
                <a:cs typeface="Poppins"/>
                <a:sym typeface="Poppins"/>
              </a:defRPr>
            </a:lvl2pPr>
            <a:lvl3pPr indent="-228600" lvl="2" marL="1371600" algn="ctr">
              <a:lnSpc>
                <a:spcPct val="115000"/>
              </a:lnSpc>
              <a:spcBef>
                <a:spcPts val="400"/>
              </a:spcBef>
              <a:spcAft>
                <a:spcPts val="0"/>
              </a:spcAft>
              <a:buSzPts val="1500"/>
              <a:buNone/>
              <a:defRPr sz="1050">
                <a:latin typeface="Poppins"/>
                <a:ea typeface="Poppins"/>
                <a:cs typeface="Poppins"/>
                <a:sym typeface="Poppins"/>
              </a:defRPr>
            </a:lvl3pPr>
            <a:lvl4pPr indent="-228600" lvl="3" marL="1828800" algn="ctr">
              <a:lnSpc>
                <a:spcPct val="115000"/>
              </a:lnSpc>
              <a:spcBef>
                <a:spcPts val="400"/>
              </a:spcBef>
              <a:spcAft>
                <a:spcPts val="0"/>
              </a:spcAft>
              <a:buSzPts val="1400"/>
              <a:buNone/>
              <a:defRPr sz="900">
                <a:latin typeface="Poppins"/>
                <a:ea typeface="Poppins"/>
                <a:cs typeface="Poppins"/>
                <a:sym typeface="Poppins"/>
              </a:defRPr>
            </a:lvl4pPr>
            <a:lvl5pPr indent="-228600" lvl="4" marL="2286000" algn="ctr">
              <a:lnSpc>
                <a:spcPct val="115000"/>
              </a:lnSpc>
              <a:spcBef>
                <a:spcPts val="400"/>
              </a:spcBef>
              <a:spcAft>
                <a:spcPts val="0"/>
              </a:spcAft>
              <a:buSzPts val="1400"/>
              <a:buNone/>
              <a:defRPr sz="900">
                <a:latin typeface="Poppins"/>
                <a:ea typeface="Poppins"/>
                <a:cs typeface="Poppins"/>
                <a:sym typeface="Poppins"/>
              </a:defRPr>
            </a:lvl5pPr>
            <a:lvl6pPr indent="-317500" lvl="5" marL="2743200" algn="l">
              <a:lnSpc>
                <a:spcPct val="115000"/>
              </a:lnSpc>
              <a:spcBef>
                <a:spcPts val="400"/>
              </a:spcBef>
              <a:spcAft>
                <a:spcPts val="0"/>
              </a:spcAft>
              <a:buSzPts val="1400"/>
              <a:buChar char="•"/>
              <a:defRPr/>
            </a:lvl6pPr>
            <a:lvl7pPr indent="-317500" lvl="6" marL="3200400" algn="l">
              <a:lnSpc>
                <a:spcPct val="115000"/>
              </a:lnSpc>
              <a:spcBef>
                <a:spcPts val="400"/>
              </a:spcBef>
              <a:spcAft>
                <a:spcPts val="0"/>
              </a:spcAft>
              <a:buSzPts val="1400"/>
              <a:buChar char="•"/>
              <a:defRPr/>
            </a:lvl7pPr>
            <a:lvl8pPr indent="-317500" lvl="7" marL="3657600" algn="l">
              <a:lnSpc>
                <a:spcPct val="115000"/>
              </a:lnSpc>
              <a:spcBef>
                <a:spcPts val="400"/>
              </a:spcBef>
              <a:spcAft>
                <a:spcPts val="0"/>
              </a:spcAft>
              <a:buSzPts val="1400"/>
              <a:buChar char="•"/>
              <a:defRPr/>
            </a:lvl8pPr>
            <a:lvl9pPr indent="-317500" lvl="8" marL="4114800" algn="l">
              <a:lnSpc>
                <a:spcPct val="115000"/>
              </a:lnSpc>
              <a:spcBef>
                <a:spcPts val="400"/>
              </a:spcBef>
              <a:spcAft>
                <a:spcPts val="0"/>
              </a:spcAft>
              <a:buSzPts val="1400"/>
              <a:buChar char="•"/>
              <a:defRPr/>
            </a:lvl9pPr>
          </a:lstStyle>
          <a:p/>
        </p:txBody>
      </p:sp>
      <p:sp>
        <p:nvSpPr>
          <p:cNvPr id="404" name="Google Shape;404;p46"/>
          <p:cNvSpPr/>
          <p:nvPr/>
        </p:nvSpPr>
        <p:spPr>
          <a:xfrm>
            <a:off x="7960661" y="4795767"/>
            <a:ext cx="903900" cy="171300"/>
          </a:xfrm>
          <a:prstGeom prst="rect">
            <a:avLst/>
          </a:prstGeom>
          <a:solidFill>
            <a:srgbClr val="00174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Arial"/>
              <a:buNone/>
            </a:pPr>
            <a:r>
              <a:t/>
            </a:r>
            <a:endParaRPr b="1" i="0" sz="1013" u="none" cap="none" strike="noStrike">
              <a:solidFill>
                <a:srgbClr val="FFFFFF"/>
              </a:solidFill>
              <a:latin typeface="Poppins SemiBold"/>
              <a:ea typeface="Poppins SemiBold"/>
              <a:cs typeface="Poppins SemiBold"/>
              <a:sym typeface="Poppins SemiBold"/>
            </a:endParaRPr>
          </a:p>
        </p:txBody>
      </p:sp>
      <p:pic>
        <p:nvPicPr>
          <p:cNvPr id="405" name="Google Shape;405;p46" title="mtlogowhite.png"/>
          <p:cNvPicPr preferRelativeResize="0"/>
          <p:nvPr/>
        </p:nvPicPr>
        <p:blipFill rotWithShape="1">
          <a:blip r:embed="rId3">
            <a:alphaModFix/>
          </a:blip>
          <a:srcRect b="0" l="0" r="0" t="0"/>
          <a:stretch/>
        </p:blipFill>
        <p:spPr>
          <a:xfrm>
            <a:off x="731746" y="860325"/>
            <a:ext cx="1205100" cy="146525"/>
          </a:xfrm>
          <a:prstGeom prst="rect">
            <a:avLst/>
          </a:prstGeom>
          <a:noFill/>
          <a:ln>
            <a:noFill/>
          </a:ln>
        </p:spPr>
      </p:pic>
      <p:sp>
        <p:nvSpPr>
          <p:cNvPr id="406" name="Google Shape;406;p46"/>
          <p:cNvSpPr/>
          <p:nvPr/>
        </p:nvSpPr>
        <p:spPr>
          <a:xfrm>
            <a:off x="7989900" y="4827225"/>
            <a:ext cx="860100" cy="147900"/>
          </a:xfrm>
          <a:prstGeom prst="rect">
            <a:avLst/>
          </a:prstGeom>
          <a:solidFill>
            <a:srgbClr val="01184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407" name="Google Shape;407;p46"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pic>
        <p:nvPicPr>
          <p:cNvPr id="408" name="Google Shape;408;p46"/>
          <p:cNvPicPr preferRelativeResize="0"/>
          <p:nvPr/>
        </p:nvPicPr>
        <p:blipFill rotWithShape="1">
          <a:blip r:embed="rId4">
            <a:alphaModFix/>
          </a:blip>
          <a:srcRect b="0" l="0" r="0" t="0"/>
          <a:stretch/>
        </p:blipFill>
        <p:spPr>
          <a:xfrm>
            <a:off x="8040921" y="4854700"/>
            <a:ext cx="720909" cy="86743"/>
          </a:xfrm>
          <a:prstGeom prst="rect">
            <a:avLst/>
          </a:prstGeom>
          <a:noFill/>
          <a:ln>
            <a:noFill/>
          </a:ln>
        </p:spPr>
      </p:pic>
      <p:sp>
        <p:nvSpPr>
          <p:cNvPr id="409" name="Google Shape;409;p46"/>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10" name="Shape 410"/>
        <p:cNvGrpSpPr/>
        <p:nvPr/>
      </p:nvGrpSpPr>
      <p:grpSpPr>
        <a:xfrm>
          <a:off x="0" y="0"/>
          <a:ext cx="0" cy="0"/>
          <a:chOff x="0" y="0"/>
          <a:chExt cx="0" cy="0"/>
        </a:xfrm>
      </p:grpSpPr>
      <p:sp>
        <p:nvSpPr>
          <p:cNvPr id="411" name="Google Shape;411;p47"/>
          <p:cNvSpPr txBox="1"/>
          <p:nvPr>
            <p:ph type="title"/>
          </p:nvPr>
        </p:nvSpPr>
        <p:spPr>
          <a:xfrm>
            <a:off x="342899" y="487918"/>
            <a:ext cx="8481000" cy="682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Poppins SemiBold"/>
              <a:buNone/>
              <a:defRPr b="1" i="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12" name="Google Shape;412;p4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accent1"/>
              </a:buClr>
              <a:buSzPts val="1800"/>
              <a:buChar char="•"/>
              <a:defRPr b="0" i="0">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accent1"/>
              </a:buClr>
              <a:buSzPts val="1500"/>
              <a:buChar char="•"/>
              <a:defRPr b="0" i="0">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3" name="Google Shape;413;p4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14000"/>
              </a:lnSpc>
              <a:spcBef>
                <a:spcPts val="800"/>
              </a:spcBef>
              <a:spcAft>
                <a:spcPts val="0"/>
              </a:spcAft>
              <a:buClr>
                <a:schemeClr val="accent1"/>
              </a:buClr>
              <a:buSzPts val="2100"/>
              <a:buChar char="•"/>
              <a:defRPr b="0" i="0">
                <a:latin typeface="Poppins Light"/>
                <a:ea typeface="Poppins Light"/>
                <a:cs typeface="Poppins Light"/>
                <a:sym typeface="Poppins Light"/>
              </a:defRPr>
            </a:lvl1pPr>
            <a:lvl2pPr indent="-342900" lvl="1" marL="914400" algn="l">
              <a:lnSpc>
                <a:spcPct val="114000"/>
              </a:lnSpc>
              <a:spcBef>
                <a:spcPts val="400"/>
              </a:spcBef>
              <a:spcAft>
                <a:spcPts val="0"/>
              </a:spcAft>
              <a:buClr>
                <a:schemeClr val="accent1"/>
              </a:buClr>
              <a:buSzPts val="1800"/>
              <a:buChar char="•"/>
              <a:defRPr b="0" i="0">
                <a:latin typeface="Poppins Light"/>
                <a:ea typeface="Poppins Light"/>
                <a:cs typeface="Poppins Light"/>
                <a:sym typeface="Poppins Light"/>
              </a:defRPr>
            </a:lvl2pPr>
            <a:lvl3pPr indent="-323850" lvl="2" marL="1371600" algn="l">
              <a:lnSpc>
                <a:spcPct val="114000"/>
              </a:lnSpc>
              <a:spcBef>
                <a:spcPts val="400"/>
              </a:spcBef>
              <a:spcAft>
                <a:spcPts val="0"/>
              </a:spcAft>
              <a:buClr>
                <a:schemeClr val="accent1"/>
              </a:buClr>
              <a:buSzPts val="1500"/>
              <a:buChar char="•"/>
              <a:defRPr b="0" i="0">
                <a:latin typeface="Poppins Light"/>
                <a:ea typeface="Poppins Light"/>
                <a:cs typeface="Poppins Light"/>
                <a:sym typeface="Poppins Light"/>
              </a:defRPr>
            </a:lvl3pPr>
            <a:lvl4pPr indent="-317500" lvl="3" marL="18288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4pPr>
            <a:lvl5pPr indent="-317500" lvl="4" marL="2286000" algn="l">
              <a:lnSpc>
                <a:spcPct val="114000"/>
              </a:lnSpc>
              <a:spcBef>
                <a:spcPts val="400"/>
              </a:spcBef>
              <a:spcAft>
                <a:spcPts val="0"/>
              </a:spcAft>
              <a:buClr>
                <a:schemeClr val="accent1"/>
              </a:buClr>
              <a:buSzPts val="1400"/>
              <a:buChar char="•"/>
              <a:defRPr b="0" i="0">
                <a:latin typeface="Poppins Light"/>
                <a:ea typeface="Poppins Light"/>
                <a:cs typeface="Poppins Light"/>
                <a:sym typeface="Poppins Light"/>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14" name="Shape 414"/>
        <p:cNvGrpSpPr/>
        <p:nvPr/>
      </p:nvGrpSpPr>
      <p:grpSpPr>
        <a:xfrm>
          <a:off x="0" y="0"/>
          <a:ext cx="0" cy="0"/>
          <a:chOff x="0" y="0"/>
          <a:chExt cx="0" cy="0"/>
        </a:xfrm>
      </p:grpSpPr>
      <p:sp>
        <p:nvSpPr>
          <p:cNvPr id="415" name="Google Shape;415;p48"/>
          <p:cNvSpPr txBox="1"/>
          <p:nvPr>
            <p:ph type="title"/>
          </p:nvPr>
        </p:nvSpPr>
        <p:spPr>
          <a:xfrm>
            <a:off x="441961" y="487680"/>
            <a:ext cx="8244900" cy="8535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Poppins SemiBold"/>
              <a:buNone/>
              <a:defRPr b="1" i="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16" name="Shape 416"/>
        <p:cNvGrpSpPr/>
        <p:nvPr/>
      </p:nvGrpSpPr>
      <p:grpSpPr>
        <a:xfrm>
          <a:off x="0" y="0"/>
          <a:ext cx="0" cy="0"/>
          <a:chOff x="0" y="0"/>
          <a:chExt cx="0" cy="0"/>
        </a:xfrm>
      </p:grpSpPr>
      <p:sp>
        <p:nvSpPr>
          <p:cNvPr id="417" name="Google Shape;417;p49"/>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125000"/>
              </a:lnSpc>
              <a:spcBef>
                <a:spcPts val="0"/>
              </a:spcBef>
              <a:spcAft>
                <a:spcPts val="0"/>
              </a:spcAft>
              <a:buClr>
                <a:schemeClr val="dk1"/>
              </a:buClr>
              <a:buSzPts val="2400"/>
              <a:buFont typeface="Poppins SemiBold"/>
              <a:buNone/>
              <a:defRPr b="1" i="0" sz="24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18" name="Google Shape;418;p4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125000"/>
              </a:lnSpc>
              <a:spcBef>
                <a:spcPts val="800"/>
              </a:spcBef>
              <a:spcAft>
                <a:spcPts val="0"/>
              </a:spcAft>
              <a:buClr>
                <a:schemeClr val="accent1"/>
              </a:buClr>
              <a:buSzPts val="2400"/>
              <a:buChar char="•"/>
              <a:defRPr b="0" i="0" sz="2400">
                <a:latin typeface="Poppins"/>
                <a:ea typeface="Poppins"/>
                <a:cs typeface="Poppins"/>
                <a:sym typeface="Poppins"/>
              </a:defRPr>
            </a:lvl1pPr>
            <a:lvl2pPr indent="-361950" lvl="1" marL="914400" algn="l">
              <a:lnSpc>
                <a:spcPct val="125000"/>
              </a:lnSpc>
              <a:spcBef>
                <a:spcPts val="400"/>
              </a:spcBef>
              <a:spcAft>
                <a:spcPts val="0"/>
              </a:spcAft>
              <a:buClr>
                <a:schemeClr val="accent1"/>
              </a:buClr>
              <a:buSzPts val="2100"/>
              <a:buChar char="•"/>
              <a:defRPr b="0" i="0" sz="2100">
                <a:latin typeface="Poppins"/>
                <a:ea typeface="Poppins"/>
                <a:cs typeface="Poppins"/>
                <a:sym typeface="Poppins"/>
              </a:defRPr>
            </a:lvl2pPr>
            <a:lvl3pPr indent="-342900" lvl="2" marL="1371600" algn="l">
              <a:lnSpc>
                <a:spcPct val="125000"/>
              </a:lnSpc>
              <a:spcBef>
                <a:spcPts val="400"/>
              </a:spcBef>
              <a:spcAft>
                <a:spcPts val="0"/>
              </a:spcAft>
              <a:buClr>
                <a:schemeClr val="accent1"/>
              </a:buClr>
              <a:buSzPts val="1800"/>
              <a:buChar char="•"/>
              <a:defRPr b="0" i="0" sz="1800">
                <a:latin typeface="Poppins"/>
                <a:ea typeface="Poppins"/>
                <a:cs typeface="Poppins"/>
                <a:sym typeface="Poppins"/>
              </a:defRPr>
            </a:lvl3pPr>
            <a:lvl4pPr indent="-323850" lvl="3" marL="1828800" algn="l">
              <a:lnSpc>
                <a:spcPct val="125000"/>
              </a:lnSpc>
              <a:spcBef>
                <a:spcPts val="400"/>
              </a:spcBef>
              <a:spcAft>
                <a:spcPts val="0"/>
              </a:spcAft>
              <a:buClr>
                <a:schemeClr val="accent1"/>
              </a:buClr>
              <a:buSzPts val="1500"/>
              <a:buChar char="•"/>
              <a:defRPr b="0" i="0" sz="1500">
                <a:latin typeface="Poppins"/>
                <a:ea typeface="Poppins"/>
                <a:cs typeface="Poppins"/>
                <a:sym typeface="Poppins"/>
              </a:defRPr>
            </a:lvl4pPr>
            <a:lvl5pPr indent="-323850" lvl="4" marL="2286000" algn="l">
              <a:lnSpc>
                <a:spcPct val="125000"/>
              </a:lnSpc>
              <a:spcBef>
                <a:spcPts val="400"/>
              </a:spcBef>
              <a:spcAft>
                <a:spcPts val="0"/>
              </a:spcAft>
              <a:buClr>
                <a:schemeClr val="accent1"/>
              </a:buClr>
              <a:buSzPts val="1500"/>
              <a:buChar char="•"/>
              <a:defRPr b="0" i="0" sz="1500">
                <a:latin typeface="Poppins"/>
                <a:ea typeface="Poppins"/>
                <a:cs typeface="Poppins"/>
                <a:sym typeface="Poppins"/>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419" name="Google Shape;419;p49"/>
          <p:cNvSpPr txBox="1"/>
          <p:nvPr>
            <p:ph idx="2" type="body"/>
          </p:nvPr>
        </p:nvSpPr>
        <p:spPr>
          <a:xfrm>
            <a:off x="629841" y="1737360"/>
            <a:ext cx="2949300" cy="26643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20" name="Shape 420"/>
        <p:cNvGrpSpPr/>
        <p:nvPr/>
      </p:nvGrpSpPr>
      <p:grpSpPr>
        <a:xfrm>
          <a:off x="0" y="0"/>
          <a:ext cx="0" cy="0"/>
          <a:chOff x="0" y="0"/>
          <a:chExt cx="0" cy="0"/>
        </a:xfrm>
      </p:grpSpPr>
      <p:pic>
        <p:nvPicPr>
          <p:cNvPr id="421" name="Google Shape;421;p50"/>
          <p:cNvPicPr preferRelativeResize="0"/>
          <p:nvPr/>
        </p:nvPicPr>
        <p:blipFill rotWithShape="1">
          <a:blip r:embed="rId2">
            <a:alphaModFix/>
          </a:blip>
          <a:srcRect b="-89" l="0" r="0" t="0"/>
          <a:stretch/>
        </p:blipFill>
        <p:spPr>
          <a:xfrm>
            <a:off x="4110599" y="0"/>
            <a:ext cx="5033401" cy="5145496"/>
          </a:xfrm>
          <a:prstGeom prst="rect">
            <a:avLst/>
          </a:prstGeom>
          <a:noFill/>
          <a:ln>
            <a:noFill/>
          </a:ln>
        </p:spPr>
      </p:pic>
      <p:sp>
        <p:nvSpPr>
          <p:cNvPr id="422" name="Google Shape;422;p50"/>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oppins SemiBold"/>
              <a:buNone/>
              <a:defRPr b="1" i="0" sz="2400">
                <a:latin typeface="Poppins SemiBold"/>
                <a:ea typeface="Poppins SemiBold"/>
                <a:cs typeface="Poppins SemiBold"/>
                <a:sym typeface="Poppins SemiBold"/>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
        <p:nvSpPr>
          <p:cNvPr id="423" name="Google Shape;423;p50"/>
          <p:cNvSpPr/>
          <p:nvPr>
            <p:ph idx="2" type="pic"/>
          </p:nvPr>
        </p:nvSpPr>
        <p:spPr>
          <a:xfrm>
            <a:off x="3887391" y="740569"/>
            <a:ext cx="4629300" cy="3655200"/>
          </a:xfrm>
          <a:prstGeom prst="rect">
            <a:avLst/>
          </a:prstGeom>
          <a:solidFill>
            <a:schemeClr val="lt1"/>
          </a:solidFill>
          <a:ln>
            <a:noFill/>
          </a:ln>
        </p:spPr>
      </p:sp>
      <p:sp>
        <p:nvSpPr>
          <p:cNvPr id="424" name="Google Shape;424;p50"/>
          <p:cNvSpPr txBox="1"/>
          <p:nvPr>
            <p:ph idx="1" type="body"/>
          </p:nvPr>
        </p:nvSpPr>
        <p:spPr>
          <a:xfrm>
            <a:off x="629841" y="1725930"/>
            <a:ext cx="2949300" cy="26757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200"/>
              <a:buNone/>
              <a:defRPr b="0" i="0" sz="1200">
                <a:latin typeface="Poppins"/>
                <a:ea typeface="Poppins"/>
                <a:cs typeface="Poppins"/>
                <a:sym typeface="Poppins"/>
              </a:defRPr>
            </a:lvl1pPr>
            <a:lvl2pPr indent="-228600" lvl="1" marL="914400" algn="l">
              <a:lnSpc>
                <a:spcPct val="114000"/>
              </a:lnSpc>
              <a:spcBef>
                <a:spcPts val="400"/>
              </a:spcBef>
              <a:spcAft>
                <a:spcPts val="0"/>
              </a:spcAft>
              <a:buSzPts val="1100"/>
              <a:buNone/>
              <a:defRPr sz="1100"/>
            </a:lvl2pPr>
            <a:lvl3pPr indent="-228600" lvl="2" marL="1371600" algn="l">
              <a:lnSpc>
                <a:spcPct val="114000"/>
              </a:lnSpc>
              <a:spcBef>
                <a:spcPts val="400"/>
              </a:spcBef>
              <a:spcAft>
                <a:spcPts val="0"/>
              </a:spcAft>
              <a:buSzPts val="900"/>
              <a:buNone/>
              <a:defRPr sz="900"/>
            </a:lvl3pPr>
            <a:lvl4pPr indent="-228600" lvl="3" marL="1828800" algn="l">
              <a:lnSpc>
                <a:spcPct val="114000"/>
              </a:lnSpc>
              <a:spcBef>
                <a:spcPts val="400"/>
              </a:spcBef>
              <a:spcAft>
                <a:spcPts val="0"/>
              </a:spcAft>
              <a:buSzPts val="800"/>
              <a:buNone/>
              <a:defRPr sz="800"/>
            </a:lvl4pPr>
            <a:lvl5pPr indent="-228600" lvl="4" marL="2286000" algn="l">
              <a:lnSpc>
                <a:spcPct val="114000"/>
              </a:lnSpc>
              <a:spcBef>
                <a:spcPts val="400"/>
              </a:spcBef>
              <a:spcAft>
                <a:spcPts val="0"/>
              </a:spcAft>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425" name="Google Shape;425;p50"/>
          <p:cNvSpPr/>
          <p:nvPr/>
        </p:nvSpPr>
        <p:spPr>
          <a:xfrm rot="-5400000">
            <a:off x="6586800" y="2586625"/>
            <a:ext cx="89400" cy="5033400"/>
          </a:xfrm>
          <a:prstGeom prst="rect">
            <a:avLst/>
          </a:prstGeom>
          <a:gradFill>
            <a:gsLst>
              <a:gs pos="0">
                <a:srgbClr val="F05518"/>
              </a:gs>
              <a:gs pos="38000">
                <a:srgbClr val="9F256F"/>
              </a:gs>
              <a:gs pos="66000">
                <a:srgbClr val="572780"/>
              </a:gs>
              <a:gs pos="100000">
                <a:srgbClr val="0CBDD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426" name="Google Shape;426;p50" title="mtlogowhite.png"/>
          <p:cNvPicPr preferRelativeResize="0"/>
          <p:nvPr/>
        </p:nvPicPr>
        <p:blipFill rotWithShape="1">
          <a:blip r:embed="rId3">
            <a:alphaModFix/>
          </a:blip>
          <a:srcRect b="0" l="0" r="0" t="0"/>
          <a:stretch/>
        </p:blipFill>
        <p:spPr>
          <a:xfrm>
            <a:off x="8039525" y="4849550"/>
            <a:ext cx="724475" cy="881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vanceLaw Branding 1">
  <p:cSld name="Title_Slide_MTLogo">
    <p:spTree>
      <p:nvGrpSpPr>
        <p:cNvPr id="427" name="Shape 427"/>
        <p:cNvGrpSpPr/>
        <p:nvPr/>
      </p:nvGrpSpPr>
      <p:grpSpPr>
        <a:xfrm>
          <a:off x="0" y="0"/>
          <a:ext cx="0" cy="0"/>
          <a:chOff x="0" y="0"/>
          <a:chExt cx="0" cy="0"/>
        </a:xfrm>
      </p:grpSpPr>
      <p:pic>
        <p:nvPicPr>
          <p:cNvPr id="428" name="Google Shape;428;p5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29" name="Google Shape;429;p51"/>
          <p:cNvSpPr txBox="1"/>
          <p:nvPr>
            <p:ph type="ctrTitle"/>
          </p:nvPr>
        </p:nvSpPr>
        <p:spPr>
          <a:xfrm>
            <a:off x="573471" y="1361960"/>
            <a:ext cx="4121400" cy="1339800"/>
          </a:xfrm>
          <a:prstGeom prst="rect">
            <a:avLst/>
          </a:prstGeom>
          <a:noFill/>
          <a:ln>
            <a:noFill/>
          </a:ln>
        </p:spPr>
        <p:txBody>
          <a:bodyPr anchorCtr="0" anchor="t" bIns="25700" lIns="51425" spcFirstLastPara="1" rIns="51425" wrap="square" tIns="25700">
            <a:normAutofit/>
          </a:bodyPr>
          <a:lstStyle>
            <a:lvl1pPr lvl="0" algn="l">
              <a:lnSpc>
                <a:spcPct val="125000"/>
              </a:lnSpc>
              <a:spcBef>
                <a:spcPts val="0"/>
              </a:spcBef>
              <a:spcAft>
                <a:spcPts val="0"/>
              </a:spcAft>
              <a:buClr>
                <a:schemeClr val="lt1"/>
              </a:buClr>
              <a:buSzPts val="2700"/>
              <a:buFont typeface="Arial"/>
              <a:buNone/>
              <a:defRPr b="1" i="0" sz="3600">
                <a:solidFill>
                  <a:schemeClr val="accent2"/>
                </a:solidFill>
                <a:latin typeface="Poppins"/>
                <a:ea typeface="Poppins"/>
                <a:cs typeface="Poppins"/>
                <a:sym typeface="Poppins"/>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30" name="Google Shape;430;p51"/>
          <p:cNvSpPr txBox="1"/>
          <p:nvPr>
            <p:ph idx="1" type="subTitle"/>
          </p:nvPr>
        </p:nvSpPr>
        <p:spPr>
          <a:xfrm>
            <a:off x="573471" y="3052826"/>
            <a:ext cx="4121400" cy="1111500"/>
          </a:xfrm>
          <a:prstGeom prst="rect">
            <a:avLst/>
          </a:prstGeom>
          <a:noFill/>
          <a:ln>
            <a:noFill/>
          </a:ln>
        </p:spPr>
        <p:txBody>
          <a:bodyPr anchorCtr="0" anchor="t" bIns="25700" lIns="51425" spcFirstLastPara="1" rIns="51425" wrap="square" tIns="25700">
            <a:normAutofit/>
          </a:bodyPr>
          <a:lstStyle>
            <a:lvl1pPr lvl="0" algn="l">
              <a:lnSpc>
                <a:spcPct val="114000"/>
              </a:lnSpc>
              <a:spcBef>
                <a:spcPts val="800"/>
              </a:spcBef>
              <a:spcAft>
                <a:spcPts val="0"/>
              </a:spcAft>
              <a:buSzPts val="1100"/>
              <a:buNone/>
              <a:defRPr b="0" i="0" sz="1500">
                <a:solidFill>
                  <a:schemeClr val="accent2"/>
                </a:solidFill>
                <a:latin typeface="Poppins"/>
                <a:ea typeface="Poppins"/>
                <a:cs typeface="Poppins"/>
                <a:sym typeface="Poppins"/>
              </a:defRPr>
            </a:lvl1pPr>
            <a:lvl2pPr lvl="1" algn="ctr">
              <a:lnSpc>
                <a:spcPct val="90000"/>
              </a:lnSpc>
              <a:spcBef>
                <a:spcPts val="400"/>
              </a:spcBef>
              <a:spcAft>
                <a:spcPts val="0"/>
              </a:spcAft>
              <a:buSzPts val="1100"/>
              <a:buNone/>
              <a:defRPr sz="1500"/>
            </a:lvl2pPr>
            <a:lvl3pPr lvl="2" algn="ctr">
              <a:lnSpc>
                <a:spcPct val="90000"/>
              </a:lnSpc>
              <a:spcBef>
                <a:spcPts val="400"/>
              </a:spcBef>
              <a:spcAft>
                <a:spcPts val="0"/>
              </a:spcAft>
              <a:buSzPts val="1100"/>
              <a:buNone/>
              <a:defRPr sz="1400"/>
            </a:lvl3pPr>
            <a:lvl4pPr lvl="3" algn="ctr">
              <a:lnSpc>
                <a:spcPct val="90000"/>
              </a:lnSpc>
              <a:spcBef>
                <a:spcPts val="400"/>
              </a:spcBef>
              <a:spcAft>
                <a:spcPts val="0"/>
              </a:spcAft>
              <a:buSzPts val="900"/>
              <a:buNone/>
              <a:defRPr sz="1200"/>
            </a:lvl4pPr>
            <a:lvl5pPr lvl="4" algn="ctr">
              <a:lnSpc>
                <a:spcPct val="90000"/>
              </a:lnSpc>
              <a:spcBef>
                <a:spcPts val="400"/>
              </a:spcBef>
              <a:spcAft>
                <a:spcPts val="0"/>
              </a:spcAft>
              <a:buSzPts val="900"/>
              <a:buNone/>
              <a:defRPr sz="1200"/>
            </a:lvl5pPr>
            <a:lvl6pPr lvl="5" algn="ctr">
              <a:lnSpc>
                <a:spcPct val="90000"/>
              </a:lnSpc>
              <a:spcBef>
                <a:spcPts val="400"/>
              </a:spcBef>
              <a:spcAft>
                <a:spcPts val="0"/>
              </a:spcAft>
              <a:buClr>
                <a:schemeClr val="dk1"/>
              </a:buClr>
              <a:buSzPts val="900"/>
              <a:buNone/>
              <a:defRPr sz="1200"/>
            </a:lvl6pPr>
            <a:lvl7pPr lvl="6" algn="ctr">
              <a:lnSpc>
                <a:spcPct val="90000"/>
              </a:lnSpc>
              <a:spcBef>
                <a:spcPts val="400"/>
              </a:spcBef>
              <a:spcAft>
                <a:spcPts val="0"/>
              </a:spcAft>
              <a:buClr>
                <a:schemeClr val="dk1"/>
              </a:buClr>
              <a:buSzPts val="900"/>
              <a:buNone/>
              <a:defRPr sz="1200"/>
            </a:lvl7pPr>
            <a:lvl8pPr lvl="7" algn="ctr">
              <a:lnSpc>
                <a:spcPct val="90000"/>
              </a:lnSpc>
              <a:spcBef>
                <a:spcPts val="400"/>
              </a:spcBef>
              <a:spcAft>
                <a:spcPts val="0"/>
              </a:spcAft>
              <a:buClr>
                <a:schemeClr val="dk1"/>
              </a:buClr>
              <a:buSzPts val="900"/>
              <a:buNone/>
              <a:defRPr sz="1200"/>
            </a:lvl8pPr>
            <a:lvl9pPr lvl="8" algn="ctr">
              <a:lnSpc>
                <a:spcPct val="90000"/>
              </a:lnSpc>
              <a:spcBef>
                <a:spcPts val="400"/>
              </a:spcBef>
              <a:spcAft>
                <a:spcPts val="0"/>
              </a:spcAft>
              <a:buClr>
                <a:schemeClr val="dk1"/>
              </a:buClr>
              <a:buSzPts val="900"/>
              <a:buNone/>
              <a:defRPr sz="12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Section Header Navy 1" type="secHead">
  <p:cSld name="SECTION_HEADER">
    <p:spTree>
      <p:nvGrpSpPr>
        <p:cNvPr id="431" name="Shape 431"/>
        <p:cNvGrpSpPr/>
        <p:nvPr/>
      </p:nvGrpSpPr>
      <p:grpSpPr>
        <a:xfrm>
          <a:off x="0" y="0"/>
          <a:ext cx="0" cy="0"/>
          <a:chOff x="0" y="0"/>
          <a:chExt cx="0" cy="0"/>
        </a:xfrm>
      </p:grpSpPr>
      <p:pic>
        <p:nvPicPr>
          <p:cNvPr id="432" name="Google Shape;432;p52"/>
          <p:cNvPicPr preferRelativeResize="0"/>
          <p:nvPr/>
        </p:nvPicPr>
        <p:blipFill rotWithShape="1">
          <a:blip r:embed="rId2">
            <a:alphaModFix/>
          </a:blip>
          <a:srcRect b="0" l="0" r="0" t="0"/>
          <a:stretch/>
        </p:blipFill>
        <p:spPr>
          <a:xfrm>
            <a:off x="1850" y="0"/>
            <a:ext cx="9142149" cy="5144541"/>
          </a:xfrm>
          <a:prstGeom prst="rect">
            <a:avLst/>
          </a:prstGeom>
          <a:noFill/>
          <a:ln>
            <a:noFill/>
          </a:ln>
        </p:spPr>
      </p:pic>
      <p:sp>
        <p:nvSpPr>
          <p:cNvPr id="433" name="Google Shape;433;p52"/>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4500"/>
              <a:buFont typeface="Poppins SemiBold"/>
              <a:buNone/>
              <a:defRPr b="1" i="0" sz="4500">
                <a:solidFill>
                  <a:schemeClr val="lt1"/>
                </a:solidFill>
                <a:latin typeface="Poppins SemiBold"/>
                <a:ea typeface="Poppins SemiBold"/>
                <a:cs typeface="Poppins SemiBold"/>
                <a:sym typeface="Poppins SemiBold"/>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p:txBody>
      </p:sp>
      <p:sp>
        <p:nvSpPr>
          <p:cNvPr id="434" name="Google Shape;434;p52"/>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114000"/>
              </a:lnSpc>
              <a:spcBef>
                <a:spcPts val="800"/>
              </a:spcBef>
              <a:spcAft>
                <a:spcPts val="0"/>
              </a:spcAft>
              <a:buSzPts val="1800"/>
              <a:buNone/>
              <a:defRPr b="0" i="0" sz="1800">
                <a:solidFill>
                  <a:schemeClr val="lt1"/>
                </a:solidFill>
                <a:latin typeface="Poppins"/>
                <a:ea typeface="Poppins"/>
                <a:cs typeface="Poppins"/>
                <a:sym typeface="Poppins"/>
              </a:defRPr>
            </a:lvl1pPr>
            <a:lvl2pPr indent="-228600" lvl="1" marL="914400" algn="l">
              <a:lnSpc>
                <a:spcPct val="114000"/>
              </a:lnSpc>
              <a:spcBef>
                <a:spcPts val="400"/>
              </a:spcBef>
              <a:spcAft>
                <a:spcPts val="0"/>
              </a:spcAft>
              <a:buSzPts val="1500"/>
              <a:buNone/>
              <a:defRPr sz="1500">
                <a:solidFill>
                  <a:srgbClr val="888992"/>
                </a:solidFill>
              </a:defRPr>
            </a:lvl2pPr>
            <a:lvl3pPr indent="-228600" lvl="2" marL="1371600" algn="l">
              <a:lnSpc>
                <a:spcPct val="114000"/>
              </a:lnSpc>
              <a:spcBef>
                <a:spcPts val="400"/>
              </a:spcBef>
              <a:spcAft>
                <a:spcPts val="0"/>
              </a:spcAft>
              <a:buSzPts val="1400"/>
              <a:buNone/>
              <a:defRPr sz="1400">
                <a:solidFill>
                  <a:srgbClr val="888992"/>
                </a:solidFill>
              </a:defRPr>
            </a:lvl3pPr>
            <a:lvl4pPr indent="-228600" lvl="3" marL="1828800" algn="l">
              <a:lnSpc>
                <a:spcPct val="114000"/>
              </a:lnSpc>
              <a:spcBef>
                <a:spcPts val="400"/>
              </a:spcBef>
              <a:spcAft>
                <a:spcPts val="0"/>
              </a:spcAft>
              <a:buSzPts val="1200"/>
              <a:buNone/>
              <a:defRPr sz="1200">
                <a:solidFill>
                  <a:srgbClr val="888992"/>
                </a:solidFill>
              </a:defRPr>
            </a:lvl4pPr>
            <a:lvl5pPr indent="-228600" lvl="4" marL="2286000" algn="l">
              <a:lnSpc>
                <a:spcPct val="114000"/>
              </a:lnSpc>
              <a:spcBef>
                <a:spcPts val="400"/>
              </a:spcBef>
              <a:spcAft>
                <a:spcPts val="0"/>
              </a:spcAft>
              <a:buSzPts val="1200"/>
              <a:buNone/>
              <a:defRPr sz="1200">
                <a:solidFill>
                  <a:srgbClr val="888992"/>
                </a:solidFill>
              </a:defRPr>
            </a:lvl5pPr>
            <a:lvl6pPr indent="-228600" lvl="5" marL="2743200" algn="l">
              <a:lnSpc>
                <a:spcPct val="90000"/>
              </a:lnSpc>
              <a:spcBef>
                <a:spcPts val="400"/>
              </a:spcBef>
              <a:spcAft>
                <a:spcPts val="0"/>
              </a:spcAft>
              <a:buClr>
                <a:srgbClr val="888992"/>
              </a:buClr>
              <a:buSzPts val="1200"/>
              <a:buNone/>
              <a:defRPr sz="1200">
                <a:solidFill>
                  <a:srgbClr val="888992"/>
                </a:solidFill>
              </a:defRPr>
            </a:lvl6pPr>
            <a:lvl7pPr indent="-228600" lvl="6" marL="3200400" algn="l">
              <a:lnSpc>
                <a:spcPct val="90000"/>
              </a:lnSpc>
              <a:spcBef>
                <a:spcPts val="400"/>
              </a:spcBef>
              <a:spcAft>
                <a:spcPts val="0"/>
              </a:spcAft>
              <a:buClr>
                <a:srgbClr val="888992"/>
              </a:buClr>
              <a:buSzPts val="1200"/>
              <a:buNone/>
              <a:defRPr sz="1200">
                <a:solidFill>
                  <a:srgbClr val="888992"/>
                </a:solidFill>
              </a:defRPr>
            </a:lvl7pPr>
            <a:lvl8pPr indent="-228600" lvl="7" marL="3657600" algn="l">
              <a:lnSpc>
                <a:spcPct val="90000"/>
              </a:lnSpc>
              <a:spcBef>
                <a:spcPts val="400"/>
              </a:spcBef>
              <a:spcAft>
                <a:spcPts val="0"/>
              </a:spcAft>
              <a:buClr>
                <a:srgbClr val="888992"/>
              </a:buClr>
              <a:buSzPts val="1200"/>
              <a:buNone/>
              <a:defRPr sz="1200">
                <a:solidFill>
                  <a:srgbClr val="888992"/>
                </a:solidFill>
              </a:defRPr>
            </a:lvl8pPr>
            <a:lvl9pPr indent="-228600" lvl="8" marL="4114800" algn="l">
              <a:lnSpc>
                <a:spcPct val="90000"/>
              </a:lnSpc>
              <a:spcBef>
                <a:spcPts val="400"/>
              </a:spcBef>
              <a:spcAft>
                <a:spcPts val="0"/>
              </a:spcAft>
              <a:buClr>
                <a:srgbClr val="888992"/>
              </a:buClr>
              <a:buSzPts val="1200"/>
              <a:buNone/>
              <a:defRPr sz="1200">
                <a:solidFill>
                  <a:srgbClr val="888992"/>
                </a:solidFill>
              </a:defRPr>
            </a:lvl9pPr>
          </a:lstStyle>
          <a:p/>
        </p:txBody>
      </p:sp>
      <p:pic>
        <p:nvPicPr>
          <p:cNvPr id="435" name="Google Shape;435;p52"/>
          <p:cNvPicPr preferRelativeResize="0"/>
          <p:nvPr/>
        </p:nvPicPr>
        <p:blipFill rotWithShape="1">
          <a:blip r:embed="rId3">
            <a:alphaModFix/>
          </a:blip>
          <a:srcRect b="0" l="0" r="0" t="0"/>
          <a:stretch/>
        </p:blipFill>
        <p:spPr>
          <a:xfrm>
            <a:off x="0" y="4951325"/>
            <a:ext cx="9143999" cy="192175"/>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type="titleOnly">
  <p:cSld name="TITLE_ONLY">
    <p:spTree>
      <p:nvGrpSpPr>
        <p:cNvPr id="436" name="Shape 436"/>
        <p:cNvGrpSpPr/>
        <p:nvPr/>
      </p:nvGrpSpPr>
      <p:grpSpPr>
        <a:xfrm>
          <a:off x="0" y="0"/>
          <a:ext cx="0" cy="0"/>
          <a:chOff x="0" y="0"/>
          <a:chExt cx="0" cy="0"/>
        </a:xfrm>
      </p:grpSpPr>
      <p:sp>
        <p:nvSpPr>
          <p:cNvPr id="437" name="Google Shape;437;p53"/>
          <p:cNvSpPr txBox="1"/>
          <p:nvPr>
            <p:ph type="title"/>
          </p:nvPr>
        </p:nvSpPr>
        <p:spPr>
          <a:xfrm>
            <a:off x="628650" y="273844"/>
            <a:ext cx="7886700" cy="994200"/>
          </a:xfrm>
          <a:prstGeom prst="rect">
            <a:avLst/>
          </a:prstGeom>
          <a:noFill/>
          <a:ln>
            <a:noFill/>
          </a:ln>
        </p:spPr>
        <p:txBody>
          <a:bodyPr anchorCtr="0" anchor="ctr" bIns="25700" lIns="51425" spcFirstLastPara="1" rIns="51425" wrap="square" tIns="25700">
            <a:normAutofit/>
          </a:bodyPr>
          <a:lstStyle>
            <a:lvl1pPr lvl="0" algn="l">
              <a:lnSpc>
                <a:spcPct val="90000"/>
              </a:lnSpc>
              <a:spcBef>
                <a:spcPts val="0"/>
              </a:spcBef>
              <a:spcAft>
                <a:spcPts val="0"/>
              </a:spcAft>
              <a:buClr>
                <a:schemeClr val="accent1"/>
              </a:buClr>
              <a:buSzPts val="1100"/>
              <a:buFont typeface="Poppins"/>
              <a:buNone/>
              <a:defRPr b="0" i="0">
                <a:latin typeface="Poppins"/>
                <a:ea typeface="Poppins"/>
                <a:cs typeface="Poppins"/>
                <a:sym typeface="Poppins"/>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44" Type="http://schemas.openxmlformats.org/officeDocument/2006/relationships/slideLayout" Target="../slideLayouts/slideLayout43.xml"/><Relationship Id="rId43" Type="http://schemas.openxmlformats.org/officeDocument/2006/relationships/slideLayout" Target="../slideLayouts/slideLayout42.xml"/><Relationship Id="rId46" Type="http://schemas.openxmlformats.org/officeDocument/2006/relationships/slideLayout" Target="../slideLayouts/slideLayout45.xml"/><Relationship Id="rId45" Type="http://schemas.openxmlformats.org/officeDocument/2006/relationships/slideLayout" Target="../slideLayouts/slideLayout44.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48" Type="http://schemas.openxmlformats.org/officeDocument/2006/relationships/slideLayout" Target="../slideLayouts/slideLayout47.xml"/><Relationship Id="rId47" Type="http://schemas.openxmlformats.org/officeDocument/2006/relationships/slideLayout" Target="../slideLayouts/slideLayout46.xml"/><Relationship Id="rId49" Type="http://schemas.openxmlformats.org/officeDocument/2006/relationships/slideLayout" Target="../slideLayouts/slideLayout4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33" Type="http://schemas.openxmlformats.org/officeDocument/2006/relationships/slideLayout" Target="../slideLayouts/slideLayout32.xml"/><Relationship Id="rId32" Type="http://schemas.openxmlformats.org/officeDocument/2006/relationships/slideLayout" Target="../slideLayouts/slideLayout31.xml"/><Relationship Id="rId35" Type="http://schemas.openxmlformats.org/officeDocument/2006/relationships/slideLayout" Target="../slideLayouts/slideLayout34.xml"/><Relationship Id="rId34" Type="http://schemas.openxmlformats.org/officeDocument/2006/relationships/slideLayout" Target="../slideLayouts/slideLayout33.xml"/><Relationship Id="rId37" Type="http://schemas.openxmlformats.org/officeDocument/2006/relationships/slideLayout" Target="../slideLayouts/slideLayout36.xml"/><Relationship Id="rId36" Type="http://schemas.openxmlformats.org/officeDocument/2006/relationships/slideLayout" Target="../slideLayouts/slideLayout35.xml"/><Relationship Id="rId39" Type="http://schemas.openxmlformats.org/officeDocument/2006/relationships/slideLayout" Target="../slideLayouts/slideLayout38.xml"/><Relationship Id="rId38" Type="http://schemas.openxmlformats.org/officeDocument/2006/relationships/slideLayout" Target="../slideLayouts/slideLayout37.xml"/><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29" Type="http://schemas.openxmlformats.org/officeDocument/2006/relationships/slideLayout" Target="../slideLayouts/slideLayout28.xml"/><Relationship Id="rId51" Type="http://schemas.openxmlformats.org/officeDocument/2006/relationships/slideLayout" Target="../slideLayouts/slideLayout50.xml"/><Relationship Id="rId50" Type="http://schemas.openxmlformats.org/officeDocument/2006/relationships/slideLayout" Target="../slideLayouts/slideLayout49.xml"/><Relationship Id="rId53" Type="http://schemas.openxmlformats.org/officeDocument/2006/relationships/slideLayout" Target="../slideLayouts/slideLayout52.xml"/><Relationship Id="rId52" Type="http://schemas.openxmlformats.org/officeDocument/2006/relationships/slideLayout" Target="../slideLayouts/slideLayout51.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54" Type="http://schemas.openxmlformats.org/officeDocument/2006/relationships/theme" Target="../theme/theme2.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FD"/>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8040921" y="4854676"/>
            <a:ext cx="720910" cy="86792"/>
          </a:xfrm>
          <a:prstGeom prst="rect">
            <a:avLst/>
          </a:prstGeom>
          <a:noFill/>
          <a:ln>
            <a:noFill/>
          </a:ln>
        </p:spPr>
      </p:pic>
      <p:sp>
        <p:nvSpPr>
          <p:cNvPr id="7" name="Google Shape;7;p1"/>
          <p:cNvSpPr txBox="1"/>
          <p:nvPr/>
        </p:nvSpPr>
        <p:spPr>
          <a:xfrm>
            <a:off x="382169" y="4790029"/>
            <a:ext cx="1788900" cy="177000"/>
          </a:xfrm>
          <a:prstGeom prst="rect">
            <a:avLst/>
          </a:prstGeom>
          <a:noFill/>
          <a:ln>
            <a:noFill/>
          </a:ln>
        </p:spPr>
        <p:txBody>
          <a:bodyPr anchorCtr="0" anchor="t" bIns="34275" lIns="68575" spcFirstLastPara="1" rIns="68575" wrap="square" tIns="34275">
            <a:spAutoFit/>
          </a:bodyPr>
          <a:lstStyle/>
          <a:p>
            <a:pPr indent="0" lvl="0" marL="0" marR="0" rtl="0" algn="l">
              <a:lnSpc>
                <a:spcPct val="115000"/>
              </a:lnSpc>
              <a:spcBef>
                <a:spcPts val="0"/>
              </a:spcBef>
              <a:spcAft>
                <a:spcPts val="0"/>
              </a:spcAft>
              <a:buClr>
                <a:srgbClr val="000000"/>
              </a:buClr>
              <a:buSzPts val="700"/>
              <a:buFont typeface="Arial"/>
              <a:buNone/>
            </a:pPr>
            <a:r>
              <a:rPr b="0" i="0" lang="en" sz="700" u="none" cap="none" strike="noStrike">
                <a:solidFill>
                  <a:srgbClr val="7F7F7F"/>
                </a:solidFill>
                <a:latin typeface="Poppins"/>
                <a:ea typeface="Poppins"/>
                <a:cs typeface="Poppins"/>
                <a:sym typeface="Poppins"/>
              </a:rPr>
              <a:t>© 2026 Mitratech. All Rights Reserved.</a:t>
            </a:r>
            <a:endParaRPr b="0" i="0" sz="800" u="none" cap="none" strike="noStrike">
              <a:solidFill>
                <a:srgbClr val="7F7F7F"/>
              </a:solidFill>
              <a:latin typeface="Poppins Medium"/>
              <a:ea typeface="Poppins Medium"/>
              <a:cs typeface="Poppins Medium"/>
              <a:sym typeface="Poppins Medium"/>
            </a:endParaRPr>
          </a:p>
        </p:txBody>
      </p:sp>
      <p:sp>
        <p:nvSpPr>
          <p:cNvPr id="8" name="Google Shape;8;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100000"/>
              </a:lnSpc>
              <a:spcBef>
                <a:spcPts val="0"/>
              </a:spcBef>
              <a:spcAft>
                <a:spcPts val="0"/>
              </a:spcAft>
              <a:buClr>
                <a:schemeClr val="dk1"/>
              </a:buClr>
              <a:buSzPts val="2500"/>
              <a:buFont typeface="Poppins SemiBold"/>
              <a:buNone/>
              <a:defRPr b="1" i="0" sz="2500" u="none" cap="none" strike="noStrike">
                <a:solidFill>
                  <a:schemeClr val="dk1"/>
                </a:solidFill>
                <a:latin typeface="Poppins SemiBold"/>
                <a:ea typeface="Poppins SemiBold"/>
                <a:cs typeface="Poppins SemiBold"/>
                <a:sym typeface="Poppins SemiBold"/>
              </a:defRPr>
            </a:lvl1pPr>
            <a:lvl2pPr lvl="1"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500"/>
              <a:buFont typeface="Arial"/>
              <a:buNone/>
              <a:defRPr b="0" i="0" sz="2500" u="none" cap="none" strike="noStrike">
                <a:solidFill>
                  <a:srgbClr val="000000"/>
                </a:solidFill>
                <a:latin typeface="Arial"/>
                <a:ea typeface="Arial"/>
                <a:cs typeface="Arial"/>
                <a:sym typeface="Arial"/>
              </a:defRPr>
            </a:lvl9pPr>
          </a:lstStyle>
          <a:p/>
        </p:txBody>
      </p:sp>
      <p:sp>
        <p:nvSpPr>
          <p:cNvPr id="9" name="Google Shape;9;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115000"/>
              </a:lnSpc>
              <a:spcBef>
                <a:spcPts val="800"/>
              </a:spcBef>
              <a:spcAft>
                <a:spcPts val="0"/>
              </a:spcAft>
              <a:buClr>
                <a:schemeClr val="accent1"/>
              </a:buClr>
              <a:buSzPts val="2100"/>
              <a:buFont typeface="Poppins"/>
              <a:buChar char="•"/>
              <a:defRPr b="0" i="0" sz="2100" u="none" cap="none" strike="noStrike">
                <a:solidFill>
                  <a:schemeClr val="dk1"/>
                </a:solidFill>
                <a:latin typeface="Poppins"/>
                <a:ea typeface="Poppins"/>
                <a:cs typeface="Poppins"/>
                <a:sym typeface="Poppins"/>
              </a:defRPr>
            </a:lvl1pPr>
            <a:lvl2pPr indent="-342900" lvl="1" marL="914400" marR="0" rtl="0" algn="l">
              <a:lnSpc>
                <a:spcPct val="115000"/>
              </a:lnSpc>
              <a:spcBef>
                <a:spcPts val="400"/>
              </a:spcBef>
              <a:spcAft>
                <a:spcPts val="0"/>
              </a:spcAft>
              <a:buClr>
                <a:schemeClr val="accent1"/>
              </a:buClr>
              <a:buSzPts val="1800"/>
              <a:buFont typeface="Poppins"/>
              <a:buChar char="•"/>
              <a:defRPr b="0" i="0" sz="1800" u="none" cap="none" strike="noStrike">
                <a:solidFill>
                  <a:schemeClr val="dk1"/>
                </a:solidFill>
                <a:latin typeface="Poppins"/>
                <a:ea typeface="Poppins"/>
                <a:cs typeface="Poppins"/>
                <a:sym typeface="Poppins"/>
              </a:defRPr>
            </a:lvl2pPr>
            <a:lvl3pPr indent="-323850" lvl="2" marL="1371600" marR="0" rtl="0" algn="l">
              <a:lnSpc>
                <a:spcPct val="115000"/>
              </a:lnSpc>
              <a:spcBef>
                <a:spcPts val="400"/>
              </a:spcBef>
              <a:spcAft>
                <a:spcPts val="0"/>
              </a:spcAft>
              <a:buClr>
                <a:schemeClr val="accent1"/>
              </a:buClr>
              <a:buSzPts val="1500"/>
              <a:buFont typeface="Poppins"/>
              <a:buChar char="•"/>
              <a:defRPr b="0" i="0" sz="1500" u="none" cap="none" strike="noStrike">
                <a:solidFill>
                  <a:schemeClr val="dk1"/>
                </a:solidFill>
                <a:latin typeface="Poppins"/>
                <a:ea typeface="Poppins"/>
                <a:cs typeface="Poppins"/>
                <a:sym typeface="Poppins"/>
              </a:defRPr>
            </a:lvl3pPr>
            <a:lvl4pPr indent="-317500" lvl="3" marL="1828800" marR="0" rtl="0" algn="l">
              <a:lnSpc>
                <a:spcPct val="115000"/>
              </a:lnSpc>
              <a:spcBef>
                <a:spcPts val="400"/>
              </a:spcBef>
              <a:spcAft>
                <a:spcPts val="0"/>
              </a:spcAft>
              <a:buClr>
                <a:schemeClr val="accent1"/>
              </a:buClr>
              <a:buSzPts val="1400"/>
              <a:buFont typeface="Poppins"/>
              <a:buChar char="•"/>
              <a:defRPr b="0" i="0" sz="1400" u="none" cap="none" strike="noStrike">
                <a:solidFill>
                  <a:schemeClr val="dk1"/>
                </a:solidFill>
                <a:latin typeface="Poppins"/>
                <a:ea typeface="Poppins"/>
                <a:cs typeface="Poppins"/>
                <a:sym typeface="Poppins"/>
              </a:defRPr>
            </a:lvl4pPr>
            <a:lvl5pPr indent="-317500" lvl="4" marL="2286000" marR="0" rtl="0" algn="l">
              <a:lnSpc>
                <a:spcPct val="115000"/>
              </a:lnSpc>
              <a:spcBef>
                <a:spcPts val="400"/>
              </a:spcBef>
              <a:spcAft>
                <a:spcPts val="0"/>
              </a:spcAft>
              <a:buClr>
                <a:schemeClr val="accent1"/>
              </a:buClr>
              <a:buSzPts val="1400"/>
              <a:buFont typeface="Poppins"/>
              <a:buChar char="•"/>
              <a:defRPr b="0" i="0" sz="1400" u="none" cap="none" strike="noStrike">
                <a:solidFill>
                  <a:schemeClr val="dk1"/>
                </a:solidFill>
                <a:latin typeface="Poppins"/>
                <a:ea typeface="Poppins"/>
                <a:cs typeface="Poppins"/>
                <a:sym typeface="Poppins"/>
              </a:defRPr>
            </a:lvl5pPr>
            <a:lvl6pPr indent="-317500" lvl="5" marL="27432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6pPr>
            <a:lvl7pPr indent="-317500" lvl="6" marL="32004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7pPr>
            <a:lvl8pPr indent="-317500" lvl="7" marL="36576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8pPr>
            <a:lvl9pPr indent="-317500" lvl="8" marL="4114800" marR="0" rtl="0" algn="l">
              <a:lnSpc>
                <a:spcPct val="115000"/>
              </a:lnSpc>
              <a:spcBef>
                <a:spcPts val="4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control.continuity.net/consoles/reg_advisor/140568" TargetMode="Externa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federalregister.gov/d/2026-16576" TargetMode="External"/><Relationship Id="rId4" Type="http://schemas.openxmlformats.org/officeDocument/2006/relationships/hyperlink" Target="https://control.continuity.net/consoles/reg_advisor/140571" TargetMode="External"/><Relationship Id="rId5"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federalregister.gov/d/2026-17426" TargetMode="External"/><Relationship Id="rId4" Type="http://schemas.openxmlformats.org/officeDocument/2006/relationships/hyperlink" Target="https://control.continuity.net/consoles/reg_advisor/140604" TargetMode="External"/><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federalregister.gov/d/2026-17865" TargetMode="External"/><Relationship Id="rId4" Type="http://schemas.openxmlformats.org/officeDocument/2006/relationships/hyperlink" Target="https://control.continuity.net/consoles/reg_advisor/140617" TargetMode="External"/><Relationship Id="rId5"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federalregister.gov/d/2026-18766" TargetMode="External"/><Relationship Id="rId4" Type="http://schemas.openxmlformats.org/officeDocument/2006/relationships/hyperlink" Target="https://control.continuity.net/consoles/reg_advisor/140687" TargetMode="External"/><Relationship Id="rId5"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federalregister.gov/d/2026-20036" TargetMode="External"/><Relationship Id="rId4" Type="http://schemas.openxmlformats.org/officeDocument/2006/relationships/hyperlink" Target="https://control.continuity.net/consoles/reg_advisor/140868" TargetMode="External"/><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federalregister.gov/d/2026-20037" TargetMode="External"/><Relationship Id="rId4" Type="http://schemas.openxmlformats.org/officeDocument/2006/relationships/hyperlink" Target="https://control.continuity.net/consoles/reg_advisor/140867" TargetMode="External"/><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federalregister.gov/d/2026-17823" TargetMode="External"/><Relationship Id="rId4" Type="http://schemas.openxmlformats.org/officeDocument/2006/relationships/hyperlink" Target="https://control.continuity.net/consoles/reg_advisor/140618" TargetMode="External"/><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files.consumerfinance.gov/f/documents/cfpb_your-home-loan-toolkit.pdf" TargetMode="External"/><Relationship Id="rId4" Type="http://schemas.openxmlformats.org/officeDocument/2006/relationships/hyperlink" Target="https://control.continuity.net/consoles/reg_advisor/140801" TargetMode="External"/><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www.occ.gov/news-issuances/bulletins/2026/bulletin-2026-43a.pdf" TargetMode="External"/><Relationship Id="rId4" Type="http://schemas.openxmlformats.org/officeDocument/2006/relationships/hyperlink" Target="https://control.continuity.net/consoles/reg_advisor/140675" TargetMode="External"/><Relationship Id="rId5"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fincen.gov/system/files/2026-08/FinCEN-Alert-Scam-Centers.pdf" TargetMode="External"/><Relationship Id="rId4" Type="http://schemas.openxmlformats.org/officeDocument/2006/relationships/hyperlink" Target="https://control.continuity.net/consoles/reg_advisor/140676" TargetMode="External"/><Relationship Id="rId5"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www.federalregister.gov/d/2026-18194" TargetMode="External"/><Relationship Id="rId4" Type="http://schemas.openxmlformats.org/officeDocument/2006/relationships/hyperlink" Target="https://control.continuity.net/consoles/reg_advisor/140632" TargetMode="External"/><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fincen.gov/system/files/2026-09/FinCEN-Alert-Iranian-Commercial-Aviation.pdf" TargetMode="External"/><Relationship Id="rId4" Type="http://schemas.openxmlformats.org/officeDocument/2006/relationships/hyperlink" Target="https://control.continuity.net/consoles/reg_advisor/140690" TargetMode="External"/><Relationship Id="rId5"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occ.gov/news-issuances/bulletins/2026/bulletin-2026-44a.pdf" TargetMode="External"/><Relationship Id="rId4" Type="http://schemas.openxmlformats.org/officeDocument/2006/relationships/hyperlink" Target="https://control.continuity.net/consoles/reg_advisor/140691" TargetMode="External"/><Relationship Id="rId5"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3.fca.gov/readingrm/infomemo/Lists/InformationMemorandums/Attachments/315/AnnualMeetingInformationStatementIM.pdf" TargetMode="External"/><Relationship Id="rId4" Type="http://schemas.openxmlformats.org/officeDocument/2006/relationships/hyperlink" Target="https://control.continuity.net/consoles/reg_advisor/140696" TargetMode="External"/><Relationship Id="rId5"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federalregister.gov/d/2026-17871" TargetMode="External"/><Relationship Id="rId4" Type="http://schemas.openxmlformats.org/officeDocument/2006/relationships/hyperlink" Target="https://control.continuity.net/consoles/reg_advisor/140619" TargetMode="External"/><Relationship Id="rId5"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federalregister.gov/d/2026-17822" TargetMode="External"/><Relationship Id="rId4" Type="http://schemas.openxmlformats.org/officeDocument/2006/relationships/hyperlink" Target="https://control.continuity.net/consoles/reg_advisor/140620" TargetMode="External"/><Relationship Id="rId5"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federalregister.gov/d/2026-15995" TargetMode="External"/><Relationship Id="rId4" Type="http://schemas.openxmlformats.org/officeDocument/2006/relationships/hyperlink" Target="https://control.continuity.net/consoles/reg_advisor/140547" TargetMode="External"/><Relationship Id="rId5"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www.federalregister.gov/d/2026-15774" TargetMode="External"/><Relationship Id="rId4" Type="http://schemas.openxmlformats.org/officeDocument/2006/relationships/hyperlink" Target="https://control.continuity.net/consoles/reg_advisor/140484" TargetMode="External"/><Relationship Id="rId5"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federalregister.gov/d/2026-15777" TargetMode="External"/><Relationship Id="rId4" Type="http://schemas.openxmlformats.org/officeDocument/2006/relationships/hyperlink" Target="https://control.continuity.net/consoles/reg_advisor/140483" TargetMode="External"/><Relationship Id="rId5"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federalregister.gov/d/2026-15867" TargetMode="External"/><Relationship Id="rId4" Type="http://schemas.openxmlformats.org/officeDocument/2006/relationships/hyperlink" Target="https://control.continuity.net/consoles/reg_advisor/140512" TargetMode="External"/><Relationship Id="rId5"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www.ffiec.gov/data/cra/software-downloads" TargetMode="External"/><Relationship Id="rId4" Type="http://schemas.openxmlformats.org/officeDocument/2006/relationships/hyperlink" Target="https://control.continuity.net/consoles/reg_advisor/140663" TargetMode="External"/><Relationship Id="rId5"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www.fdic.gov/consumer-compliance-examination-manual" TargetMode="External"/><Relationship Id="rId4" Type="http://schemas.openxmlformats.org/officeDocument/2006/relationships/hyperlink" Target="https://control.continuity.net/consoles/reg_advisor/140630" TargetMode="External"/><Relationship Id="rId5"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fdic.gov/news/financial-institution-letters/2026/supervisory-relief-help-financial-institutions-and-12" TargetMode="External"/><Relationship Id="rId4" Type="http://schemas.openxmlformats.org/officeDocument/2006/relationships/hyperlink" Target="https://control.continuity.net/consoles/reg_advisor/140621" TargetMode="External"/><Relationship Id="rId5"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www.fdic.gov/risk-management-manual-examination-policies" TargetMode="External"/><Relationship Id="rId4" Type="http://schemas.openxmlformats.org/officeDocument/2006/relationships/hyperlink" Target="https://control.continuity.net/consoles/reg_advisor/140631" TargetMode="External"/><Relationship Id="rId5"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w3.fca.gov/readingrm/exammanual/New%20Exam%20Manual/21.3.pdf" TargetMode="External"/><Relationship Id="rId4" Type="http://schemas.openxmlformats.org/officeDocument/2006/relationships/hyperlink" Target="https://control.continuity.net/consoles/reg_advisor/140674" TargetMode="External"/><Relationship Id="rId5"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www.fdic.gov/bank-examinations/applications-procedures-manual" TargetMode="External"/><Relationship Id="rId4" Type="http://schemas.openxmlformats.org/officeDocument/2006/relationships/hyperlink" Target="https://control.continuity.net/consoles/reg_advisor/140692" TargetMode="External"/><Relationship Id="rId5"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www.federalreserve.gov/newsevents/pressreleases/files/bcreg20260911a3.pdf" TargetMode="External"/><Relationship Id="rId4" Type="http://schemas.openxmlformats.org/officeDocument/2006/relationships/hyperlink" Target="https://control.continuity.net/consoles/reg_advisor/140695" TargetMode="External"/><Relationship Id="rId5"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www.federalregister.gov/d/2026-18853" TargetMode="External"/><Relationship Id="rId4" Type="http://schemas.openxmlformats.org/officeDocument/2006/relationships/hyperlink" Target="https://control.continuity.net/consoles/reg_advisor/140697" TargetMode="External"/><Relationship Id="rId5"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www.fdic.gov/news/financial-institution-letters/2026/rescission-board-statement-development-and-communication" TargetMode="External"/><Relationship Id="rId4" Type="http://schemas.openxmlformats.org/officeDocument/2006/relationships/hyperlink" Target="https://control.continuity.net/consoles/reg_advisor/140802" TargetMode="External"/><Relationship Id="rId5"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www.occ.gov/news-issuances/bulletins/2026/bulletin-2026-48.html" TargetMode="External"/><Relationship Id="rId4" Type="http://schemas.openxmlformats.org/officeDocument/2006/relationships/hyperlink" Target="https://control.continuity.net/consoles/reg_advisor/140803" TargetMode="External"/><Relationship Id="rId5"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ncua.gov/regulation-supervision/regulatory-compliance-resources/cecl-resources/simplified-cecl-tool" TargetMode="External"/><Relationship Id="rId4" Type="http://schemas.openxmlformats.org/officeDocument/2006/relationships/hyperlink" Target="https://control.continuity.net/consoles/reg_advisor/140805" TargetMode="External"/><Relationship Id="rId5"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fdic.gov/bank-examinations/section-22-golden-parachute-and-indemnification-payments.pdf" TargetMode="External"/><Relationship Id="rId4" Type="http://schemas.openxmlformats.org/officeDocument/2006/relationships/hyperlink" Target="https://control.continuity.net/consoles/reg_advisor/140881" TargetMode="External"/><Relationship Id="rId5"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www.fdic.gov/consumer-compliance-examination-manual/consumer-compliance-examination-manual-redline-updates" TargetMode="External"/><Relationship Id="rId4" Type="http://schemas.openxmlformats.org/officeDocument/2006/relationships/hyperlink" Target="https://control.continuity.net/consoles/reg_advisor/140882" TargetMode="External"/><Relationship Id="rId5"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w3.fca.gov/readingrm/infomemo/Lists/InformationMemorandums/Attachments/316/FY%202027%20National%20Oversight%20Plan%20Informational%20Memorandum.pdf" TargetMode="External"/><Relationship Id="rId4" Type="http://schemas.openxmlformats.org/officeDocument/2006/relationships/hyperlink" Target="https://control.continuity.net/consoles/reg_advisor/140804" TargetMode="External"/><Relationship Id="rId5"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www.ffiec.gov/data/cra" TargetMode="External"/><Relationship Id="rId4" Type="http://schemas.openxmlformats.org/officeDocument/2006/relationships/hyperlink" Target="https://control.continuity.net/consoles/reg_advisor/140694" TargetMode="External"/><Relationship Id="rId5"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federalregister.gov/d/2026-19978" TargetMode="Externa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www.federalregister.gov/d/2026-19977" TargetMode="External"/><Relationship Id="rId4" Type="http://schemas.openxmlformats.org/officeDocument/2006/relationships/hyperlink" Target="https://www.federalregister.gov/d/2026-19973" TargetMode="External"/><Relationship Id="rId5"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19.png"/><Relationship Id="rId9" Type="http://schemas.openxmlformats.org/officeDocument/2006/relationships/hyperlink" Target="https://www.federalregister.gov/d/2026-18859" TargetMode="External"/><Relationship Id="rId5" Type="http://schemas.openxmlformats.org/officeDocument/2006/relationships/hyperlink" Target="https://www.federalregister.gov/d/2026-16796" TargetMode="External"/><Relationship Id="rId6" Type="http://schemas.openxmlformats.org/officeDocument/2006/relationships/hyperlink" Target="https://www.nacha.org/rules/request-comment-definition-term-banking-day" TargetMode="External"/><Relationship Id="rId7" Type="http://schemas.openxmlformats.org/officeDocument/2006/relationships/hyperlink" Target="https://www.nacha.org/rules/request-comment-definition-term-banking-day" TargetMode="External"/><Relationship Id="rId8" Type="http://schemas.openxmlformats.org/officeDocument/2006/relationships/hyperlink" Target="https://www.nacha.org/rules/request-comment-definition-term-banking-day"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19.png"/><Relationship Id="rId5" Type="http://schemas.openxmlformats.org/officeDocument/2006/relationships/hyperlink" Target="https://www.federalregister.gov/d/2026-18852" TargetMode="External"/><Relationship Id="rId6" Type="http://schemas.openxmlformats.org/officeDocument/2006/relationships/hyperlink" Target="https://www.nacha.org/rules/request-information-secure-electronic-channels-exception-processing" TargetMode="External"/><Relationship Id="rId7" Type="http://schemas.openxmlformats.org/officeDocument/2006/relationships/hyperlink" Target="https://www.federalregister.gov/d/2026-19308" TargetMode="External"/><Relationship Id="rId8" Type="http://schemas.openxmlformats.org/officeDocument/2006/relationships/hyperlink" Target="https://www.federalregister.gov/d/2026-19310"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s://support.continuity.net/hc/en-us/articles/30019123718940-RegAdvisor-Pro-Overview-Scope-and-Process" TargetMode="External"/><Relationship Id="rId4" Type="http://schemas.openxmlformats.org/officeDocument/2006/relationships/image" Target="../media/image19.png"/><Relationship Id="rId5" Type="http://schemas.openxmlformats.org/officeDocument/2006/relationships/hyperlink" Target="https://www.federalregister.gov/d/2026-19860" TargetMode="External"/><Relationship Id="rId6" Type="http://schemas.openxmlformats.org/officeDocument/2006/relationships/hyperlink" Target="https://www.federalregister.gov/d/2026-19899"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6.xml"/><Relationship Id="rId3" Type="http://schemas.openxmlformats.org/officeDocument/2006/relationships/hyperlink" Target="https://support.continuity.net/hc/en-us/articles/29045364809628-Regulatory-Compliance-Calendar" TargetMode="Externa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9.png"/><Relationship Id="rId4" Type="http://schemas.openxmlformats.org/officeDocument/2006/relationships/hyperlink" Target="https://control.continuity.net/consoles/reg_advisor/140617" TargetMode="External"/><Relationship Id="rId5" Type="http://schemas.openxmlformats.org/officeDocument/2006/relationships/hyperlink" Target="https://control.continuity.net/consoles/reg_advisor/140537" TargetMode="External"/><Relationship Id="rId6" Type="http://schemas.openxmlformats.org/officeDocument/2006/relationships/hyperlink" Target="https://control.continuity.net/consoles/reg_advisor/140540" TargetMode="External"/><Relationship Id="rId7" Type="http://schemas.openxmlformats.org/officeDocument/2006/relationships/hyperlink" Target="https://control.continuity.net/consoles/reg_advisor/140542"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9.png"/><Relationship Id="rId4" Type="http://schemas.openxmlformats.org/officeDocument/2006/relationships/hyperlink" Target="https://control.continuity.net/consoles/reg_advisor/140536" TargetMode="External"/><Relationship Id="rId5" Type="http://schemas.openxmlformats.org/officeDocument/2006/relationships/hyperlink" Target="https://control.continuity.net/consoles/reg_advisor/140538" TargetMode="External"/><Relationship Id="rId6" Type="http://schemas.openxmlformats.org/officeDocument/2006/relationships/hyperlink" Target="https://control.continuity.net/consoles/reg_advisor/140546" TargetMode="External"/><Relationship Id="rId7" Type="http://schemas.openxmlformats.org/officeDocument/2006/relationships/hyperlink" Target="https://control.continuity.net/consoles/reg_advisor/140541"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9.png"/><Relationship Id="rId4" Type="http://schemas.openxmlformats.org/officeDocument/2006/relationships/hyperlink" Target="https://control.continuity.net/consoles/reg_advisor/140539" TargetMode="External"/><Relationship Id="rId5" Type="http://schemas.openxmlformats.org/officeDocument/2006/relationships/hyperlink" Target="https://control.continuity.net/consoles/reg_advisor/140687" TargetMode="External"/><Relationship Id="rId6" Type="http://schemas.openxmlformats.org/officeDocument/2006/relationships/hyperlink" Target="https://control.continuity.net/consoles/reg_advisor/140476" TargetMode="External"/><Relationship Id="rId7" Type="http://schemas.openxmlformats.org/officeDocument/2006/relationships/hyperlink" Target="https://control.continuity.net/consoles/reg_advisor/138627"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9.png"/><Relationship Id="rId4" Type="http://schemas.openxmlformats.org/officeDocument/2006/relationships/hyperlink" Target="https://control.continuity.net/consoles/reg_advisor/138626" TargetMode="External"/><Relationship Id="rId5" Type="http://schemas.openxmlformats.org/officeDocument/2006/relationships/hyperlink" Target="https://control.continuity.net/consoles/reg_advisor/140868" TargetMode="External"/><Relationship Id="rId6" Type="http://schemas.openxmlformats.org/officeDocument/2006/relationships/hyperlink" Target="https://control.continuity.net/consoles/reg_advisor/140867"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9.png"/><Relationship Id="rId4" Type="http://schemas.openxmlformats.org/officeDocument/2006/relationships/hyperlink" Target="https://control.continuity.net/consoles/reg_advisor/140603" TargetMode="External"/><Relationship Id="rId5" Type="http://schemas.openxmlformats.org/officeDocument/2006/relationships/hyperlink" Target="https://control.continuity.net/consoles/reg_advisor/140603" TargetMode="External"/><Relationship Id="rId6" Type="http://schemas.openxmlformats.org/officeDocument/2006/relationships/hyperlink" Target="https://control.continuity.net/consoles/reg_advisor/14060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2.xml"/><Relationship Id="rId3" Type="http://schemas.openxmlformats.org/officeDocument/2006/relationships/image" Target="../media/image1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hyperlink" Target="https://support.continuity.net/hc/en-us/sections/29045387434652-RegAdvisor-Pro-Briefings" TargetMode="External"/><Relationship Id="rId4" Type="http://schemas.openxmlformats.org/officeDocument/2006/relationships/hyperlink" Target="https://support.continuity.net/hc/en-us/articles/29045431116188-Q2-2026-RegAdvisor-Pro-Briefing" TargetMode="External"/><Relationship Id="rId5" Type="http://schemas.openxmlformats.org/officeDocument/2006/relationships/image" Target="../media/image1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5.xml"/><Relationship Id="rId3" Type="http://schemas.openxmlformats.org/officeDocument/2006/relationships/hyperlink" Target="https://grc-events.mitratech.com/register/whats-new-mitratech-grc-november-2026/" TargetMode="External"/><Relationship Id="rId4" Type="http://schemas.openxmlformats.org/officeDocument/2006/relationships/hyperlink" Target="https://grc.mitratech.com/customer-champions-program?utm_source=hubspot&amp;utm_medium=email&amp;utm_campaign=grc-customer-newsletter-sep-2026&amp;utm_content=champions-program" TargetMode="External"/><Relationship Id="rId5" Type="http://schemas.openxmlformats.org/officeDocument/2006/relationships/hyperlink" Target="https://grc.mitratech.com/customer-champions-program?utm_source=hubspot&amp;utm_medium=email&amp;utm_campaign=grc-customer-newsletter-sep-2026&amp;utm_content=champions-program" TargetMode="External"/><Relationship Id="rId6" Type="http://schemas.openxmlformats.org/officeDocument/2006/relationships/hyperlink" Target="https://go.mitratech.com/hubfs/Interact-2026/GRC%20Certification/GRC_Interact_2026_Certificate_Info.pdf" TargetMode="External"/><Relationship Id="rId7" Type="http://schemas.openxmlformats.org/officeDocument/2006/relationships/hyperlink" Target="https://go.mitratech.com/hubfs/Interact-2026/GRC%20Certification/GRC_Interact_2026_Certificate_Info.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4"/>
          <p:cNvSpPr txBox="1"/>
          <p:nvPr>
            <p:ph type="ctrTitle"/>
          </p:nvPr>
        </p:nvSpPr>
        <p:spPr>
          <a:xfrm>
            <a:off x="573471" y="1313566"/>
            <a:ext cx="4121400" cy="1339800"/>
          </a:xfrm>
          <a:prstGeom prst="rect">
            <a:avLst/>
          </a:prstGeom>
          <a:noFill/>
          <a:ln>
            <a:noFill/>
          </a:ln>
        </p:spPr>
        <p:txBody>
          <a:bodyPr anchorCtr="0" anchor="t" bIns="25700" lIns="51425" spcFirstLastPara="1" rIns="51425" wrap="square" tIns="25700">
            <a:normAutofit fontScale="90000"/>
          </a:bodyPr>
          <a:lstStyle/>
          <a:p>
            <a:pPr indent="0" lvl="0" marL="0" rtl="0" algn="l">
              <a:lnSpc>
                <a:spcPct val="100000"/>
              </a:lnSpc>
              <a:spcBef>
                <a:spcPts val="0"/>
              </a:spcBef>
              <a:spcAft>
                <a:spcPts val="0"/>
              </a:spcAft>
              <a:buClr>
                <a:schemeClr val="lt1"/>
              </a:buClr>
              <a:buSzPct val="75000"/>
              <a:buFont typeface="Arial"/>
              <a:buNone/>
            </a:pPr>
            <a:r>
              <a:rPr lang="en"/>
              <a:t>Compliance &amp; Risk Monthly Newsletter</a:t>
            </a:r>
            <a:endParaRPr/>
          </a:p>
        </p:txBody>
      </p:sp>
      <p:sp>
        <p:nvSpPr>
          <p:cNvPr id="443" name="Google Shape;443;p54"/>
          <p:cNvSpPr txBox="1"/>
          <p:nvPr>
            <p:ph idx="1" type="subTitle"/>
          </p:nvPr>
        </p:nvSpPr>
        <p:spPr>
          <a:xfrm>
            <a:off x="573471" y="3185958"/>
            <a:ext cx="4121400" cy="1111500"/>
          </a:xfrm>
          <a:prstGeom prst="rect">
            <a:avLst/>
          </a:prstGeom>
          <a:noFill/>
          <a:ln>
            <a:noFill/>
          </a:ln>
        </p:spPr>
        <p:txBody>
          <a:bodyPr anchorCtr="0" anchor="t" bIns="25700" lIns="51425" spcFirstLastPara="1" rIns="51425" wrap="square" tIns="25700">
            <a:normAutofit/>
          </a:bodyPr>
          <a:lstStyle/>
          <a:p>
            <a:pPr indent="0" lvl="0" marL="0" rtl="0" algn="l">
              <a:lnSpc>
                <a:spcPct val="114000"/>
              </a:lnSpc>
              <a:spcBef>
                <a:spcPts val="800"/>
              </a:spcBef>
              <a:spcAft>
                <a:spcPts val="0"/>
              </a:spcAft>
              <a:buClr>
                <a:schemeClr val="accent1"/>
              </a:buClr>
              <a:buSzPts val="2100"/>
              <a:buFont typeface="Arial"/>
              <a:buNone/>
            </a:pPr>
            <a:r>
              <a:rPr lang="en" sz="2100">
                <a:latin typeface="Poppins SemiBold"/>
                <a:ea typeface="Poppins SemiBold"/>
                <a:cs typeface="Poppins SemiBold"/>
                <a:sym typeface="Poppins SemiBold"/>
              </a:rPr>
              <a:t>September</a:t>
            </a:r>
            <a:r>
              <a:rPr lang="en" sz="2100">
                <a:latin typeface="Poppins SemiBold"/>
                <a:ea typeface="Poppins SemiBold"/>
                <a:cs typeface="Poppins SemiBold"/>
                <a:sym typeface="Poppins SemiBold"/>
              </a:rPr>
              <a:t> 2026</a:t>
            </a:r>
            <a:endParaRPr sz="2100">
              <a:latin typeface="Poppins SemiBold"/>
              <a:ea typeface="Poppins SemiBold"/>
              <a:cs typeface="Poppins SemiBold"/>
              <a:sym typeface="Poppins SemiBold"/>
            </a:endParaRPr>
          </a:p>
          <a:p>
            <a:pPr indent="0" lvl="0" marL="0" rtl="0" algn="l">
              <a:lnSpc>
                <a:spcPct val="90000"/>
              </a:lnSpc>
              <a:spcBef>
                <a:spcPts val="0"/>
              </a:spcBef>
              <a:spcAft>
                <a:spcPts val="0"/>
              </a:spcAft>
              <a:buClr>
                <a:srgbClr val="09BEDB"/>
              </a:buClr>
              <a:buSzPts val="600"/>
              <a:buFont typeface="Arial"/>
              <a:buNone/>
            </a:pPr>
            <a:r>
              <a:t/>
            </a:r>
            <a:endParaRPr i="1" sz="1000"/>
          </a:p>
          <a:p>
            <a:pPr indent="0" lvl="0" marL="0" rtl="0" algn="l">
              <a:lnSpc>
                <a:spcPct val="90000"/>
              </a:lnSpc>
              <a:spcBef>
                <a:spcPts val="0"/>
              </a:spcBef>
              <a:spcAft>
                <a:spcPts val="0"/>
              </a:spcAft>
              <a:buClr>
                <a:srgbClr val="09BEDB"/>
              </a:buClr>
              <a:buSzPts val="600"/>
              <a:buFont typeface="Arial"/>
              <a:buNone/>
            </a:pPr>
            <a:r>
              <a:rPr i="1" lang="en" sz="1000"/>
              <a:t>Please note: The information contained herein is confidential and proprietary to Mitratech Holdings, Inc. Information should not be shared - in whole or in part - with anyone outside the intended recipients without written permission.</a:t>
            </a:r>
            <a:endParaRPr/>
          </a:p>
        </p:txBody>
      </p:sp>
      <p:pic>
        <p:nvPicPr>
          <p:cNvPr id="444" name="Google Shape;444;p54"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5"/>
          <p:cNvSpPr txBox="1"/>
          <p:nvPr/>
        </p:nvSpPr>
        <p:spPr>
          <a:xfrm>
            <a:off x="4141611" y="1492738"/>
            <a:ext cx="4680000" cy="2078100"/>
          </a:xfrm>
          <a:prstGeom prst="rect">
            <a:avLst/>
          </a:prstGeom>
          <a:noFill/>
          <a:ln>
            <a:noFill/>
          </a:ln>
        </p:spPr>
        <p:txBody>
          <a:bodyPr anchorCtr="0" anchor="t" bIns="68575" lIns="68575" spcFirstLastPara="1" rIns="68575" wrap="square" tIns="68575">
            <a:spAutoFit/>
          </a:bodyPr>
          <a:lstStyle/>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Focus of the Month</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Regulatory Updates</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Compliance Calendar</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Recommended Actions</a:t>
            </a:r>
            <a:endParaRPr>
              <a:solidFill>
                <a:schemeClr val="lt1"/>
              </a:solidFill>
              <a:latin typeface="Poppins"/>
              <a:ea typeface="Poppins"/>
              <a:cs typeface="Poppins"/>
              <a:sym typeface="Poppins"/>
            </a:endParaRPr>
          </a:p>
          <a:p>
            <a:pPr indent="-285750" lvl="0" marL="450850" marR="0" rtl="0" algn="l">
              <a:lnSpc>
                <a:spcPct val="200000"/>
              </a:lnSpc>
              <a:spcBef>
                <a:spcPts val="0"/>
              </a:spcBef>
              <a:spcAft>
                <a:spcPts val="0"/>
              </a:spcAft>
              <a:buClr>
                <a:schemeClr val="accent1"/>
              </a:buClr>
              <a:buSzPts val="800"/>
              <a:buFont typeface="Arial"/>
              <a:buChar char="•"/>
            </a:pPr>
            <a:r>
              <a:rPr lang="en">
                <a:solidFill>
                  <a:schemeClr val="lt1"/>
                </a:solidFill>
                <a:latin typeface="Poppins"/>
                <a:ea typeface="Poppins"/>
                <a:cs typeface="Poppins"/>
                <a:sym typeface="Poppins"/>
              </a:rPr>
              <a:t>Mitratech News</a:t>
            </a:r>
            <a:endParaRPr>
              <a:solidFill>
                <a:schemeClr val="lt1"/>
              </a:solidFill>
              <a:latin typeface="Poppins"/>
              <a:ea typeface="Poppins"/>
              <a:cs typeface="Poppins"/>
              <a:sym typeface="Poppins"/>
            </a:endParaRPr>
          </a:p>
        </p:txBody>
      </p:sp>
      <p:sp>
        <p:nvSpPr>
          <p:cNvPr id="450" name="Google Shape;450;p55"/>
          <p:cNvSpPr txBox="1"/>
          <p:nvPr/>
        </p:nvSpPr>
        <p:spPr>
          <a:xfrm>
            <a:off x="953470" y="1479698"/>
            <a:ext cx="2207400" cy="1092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0"/>
              <a:buFont typeface="Arial"/>
              <a:buNone/>
            </a:pPr>
            <a:r>
              <a:rPr b="1" lang="en" sz="2900">
                <a:solidFill>
                  <a:srgbClr val="FFFFFF"/>
                </a:solidFill>
                <a:latin typeface="Poppins SemiBold"/>
                <a:ea typeface="Poppins SemiBold"/>
                <a:cs typeface="Poppins SemiBold"/>
                <a:sym typeface="Poppins SemiBold"/>
              </a:rPr>
              <a:t>Contents</a:t>
            </a:r>
            <a:endParaRPr b="1" i="0" sz="2900" u="none" cap="none" strike="noStrike">
              <a:solidFill>
                <a:srgbClr val="FFFFFF"/>
              </a:solidFill>
              <a:latin typeface="Poppins SemiBold"/>
              <a:ea typeface="Poppins SemiBold"/>
              <a:cs typeface="Poppins SemiBold"/>
              <a:sym typeface="Poppins SemiBold"/>
            </a:endParaRPr>
          </a:p>
        </p:txBody>
      </p:sp>
      <p:cxnSp>
        <p:nvCxnSpPr>
          <p:cNvPr id="451" name="Google Shape;451;p55"/>
          <p:cNvCxnSpPr/>
          <p:nvPr/>
        </p:nvCxnSpPr>
        <p:spPr>
          <a:xfrm>
            <a:off x="3651250" y="1291850"/>
            <a:ext cx="0" cy="2902800"/>
          </a:xfrm>
          <a:prstGeom prst="straightConnector1">
            <a:avLst/>
          </a:prstGeom>
          <a:noFill/>
          <a:ln cap="flat" cmpd="sng" w="9525">
            <a:solidFill>
              <a:schemeClr val="lt1"/>
            </a:solidFill>
            <a:prstDash val="solid"/>
            <a:round/>
            <a:headEnd len="sm" w="sm" type="none"/>
            <a:tailEnd len="sm" w="sm" type="none"/>
          </a:ln>
        </p:spPr>
      </p:cxnSp>
      <p:pic>
        <p:nvPicPr>
          <p:cNvPr id="452" name="Google Shape;452;p55"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6"/>
          <p:cNvSpPr txBox="1"/>
          <p:nvPr>
            <p:ph idx="4294967295" type="title"/>
          </p:nvPr>
        </p:nvSpPr>
        <p:spPr>
          <a:xfrm>
            <a:off x="408493" y="10088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Poppins SemiBold"/>
              <a:buNone/>
            </a:pPr>
            <a:r>
              <a:rPr lang="en">
                <a:solidFill>
                  <a:schemeClr val="lt1"/>
                </a:solidFill>
              </a:rPr>
              <a:t>Focus of the Month</a:t>
            </a:r>
            <a:endParaRPr>
              <a:solidFill>
                <a:schemeClr val="lt1"/>
              </a:solidFill>
            </a:endParaRPr>
          </a:p>
        </p:txBody>
      </p:sp>
      <p:sp>
        <p:nvSpPr>
          <p:cNvPr id="458" name="Google Shape;458;p56"/>
          <p:cNvSpPr txBox="1"/>
          <p:nvPr>
            <p:ph idx="4294967295" type="body"/>
          </p:nvPr>
        </p:nvSpPr>
        <p:spPr>
          <a:xfrm>
            <a:off x="408500" y="1502325"/>
            <a:ext cx="8284500" cy="3114900"/>
          </a:xfrm>
          <a:prstGeom prst="rect">
            <a:avLst/>
          </a:prstGeom>
          <a:noFill/>
          <a:ln>
            <a:noFill/>
          </a:ln>
        </p:spPr>
        <p:txBody>
          <a:bodyPr anchorCtr="0" anchor="t" bIns="34275" lIns="68575" spcFirstLastPara="1" rIns="68575" wrap="square" tIns="34275">
            <a:normAutofit/>
          </a:bodyPr>
          <a:lstStyle/>
          <a:p>
            <a:pPr indent="0" lvl="0" marL="0" rtl="0" algn="l">
              <a:lnSpc>
                <a:spcPct val="115000"/>
              </a:lnSpc>
              <a:spcBef>
                <a:spcPts val="0"/>
              </a:spcBef>
              <a:spcAft>
                <a:spcPts val="0"/>
              </a:spcAft>
              <a:buNone/>
            </a:pPr>
            <a:r>
              <a:rPr b="1" lang="en" sz="1400" u="sng">
                <a:solidFill>
                  <a:schemeClr val="accent1"/>
                </a:solidFill>
                <a:hlinkClick r:id="rId3">
                  <a:extLst>
                    <a:ext uri="{A12FA001-AC4F-418D-AE19-62706E023703}">
                      <ahyp:hlinkClr val="tx"/>
                    </a:ext>
                  </a:extLst>
                </a:hlinkClick>
              </a:rPr>
              <a:t>OCC &amp; FDIC: Community Reinvestment Act</a:t>
            </a:r>
            <a:endParaRPr b="1" sz="1400" u="sng">
              <a:solidFill>
                <a:schemeClr val="accent1"/>
              </a:solidFill>
            </a:endParaRPr>
          </a:p>
          <a:p>
            <a:pPr indent="-304800" lvl="0" marL="457200" rtl="0" algn="l">
              <a:lnSpc>
                <a:spcPct val="100000"/>
              </a:lnSpc>
              <a:spcBef>
                <a:spcPts val="1800"/>
              </a:spcBef>
              <a:spcAft>
                <a:spcPts val="0"/>
              </a:spcAft>
              <a:buSzPts val="1200"/>
              <a:buFont typeface="Poppins"/>
              <a:buChar char="●"/>
            </a:pPr>
            <a:r>
              <a:rPr lang="en" sz="1200">
                <a:solidFill>
                  <a:schemeClr val="lt1"/>
                </a:solidFill>
              </a:rPr>
              <a:t>The Office of the Comptroller of the Currency (OCC) and the Federal Deposit Insurance Corporation (FDIC), without the Federal Reserve Board, issued a Proposed Rule</a:t>
            </a:r>
            <a:r>
              <a:rPr i="1" lang="en" sz="1200">
                <a:solidFill>
                  <a:schemeClr val="lt1"/>
                </a:solidFill>
              </a:rPr>
              <a:t> </a:t>
            </a:r>
            <a:r>
              <a:rPr lang="en" sz="1200">
                <a:solidFill>
                  <a:schemeClr val="lt1"/>
                </a:solidFill>
              </a:rPr>
              <a:t>to amend their regulations that implement the Community Reinvestment Act (CRA).  Many of the 1995 regulatory requirements would be retained; however, asset thresholds would be amended as follows:</a:t>
            </a:r>
            <a:endParaRPr sz="1200">
              <a:solidFill>
                <a:schemeClr val="lt1"/>
              </a:solidFill>
            </a:endParaRPr>
          </a:p>
          <a:p>
            <a:pPr indent="0" lvl="0" marL="0" rtl="0" algn="l">
              <a:lnSpc>
                <a:spcPct val="100000"/>
              </a:lnSpc>
              <a:spcBef>
                <a:spcPts val="0"/>
              </a:spcBef>
              <a:spcAft>
                <a:spcPts val="0"/>
              </a:spcAft>
              <a:buNone/>
            </a:pPr>
            <a:r>
              <a:t/>
            </a:r>
            <a:endParaRPr sz="1200">
              <a:solidFill>
                <a:schemeClr val="lt1"/>
              </a:solidFill>
            </a:endParaRPr>
          </a:p>
        </p:txBody>
      </p:sp>
      <p:pic>
        <p:nvPicPr>
          <p:cNvPr id="459" name="Google Shape;459;p56"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graphicFrame>
        <p:nvGraphicFramePr>
          <p:cNvPr id="460" name="Google Shape;460;p56"/>
          <p:cNvGraphicFramePr/>
          <p:nvPr/>
        </p:nvGraphicFramePr>
        <p:xfrm>
          <a:off x="952500" y="2845725"/>
          <a:ext cx="3000000" cy="3000000"/>
        </p:xfrm>
        <a:graphic>
          <a:graphicData uri="http://schemas.openxmlformats.org/drawingml/2006/table">
            <a:tbl>
              <a:tblPr>
                <a:noFill/>
                <a:tableStyleId>{A94CF5EC-12E9-4B4F-A551-31E58CC86FA6}</a:tableStyleId>
              </a:tblPr>
              <a:tblGrid>
                <a:gridCol w="1867100"/>
                <a:gridCol w="2487425"/>
                <a:gridCol w="2884475"/>
              </a:tblGrid>
              <a:tr h="381000">
                <a:tc>
                  <a:txBody>
                    <a:bodyPr/>
                    <a:lstStyle/>
                    <a:p>
                      <a:pPr indent="0" lvl="0" marL="0" rtl="0" algn="l">
                        <a:spcBef>
                          <a:spcPts val="0"/>
                        </a:spcBef>
                        <a:spcAft>
                          <a:spcPts val="0"/>
                        </a:spcAft>
                        <a:buNone/>
                      </a:pPr>
                      <a:r>
                        <a:rPr b="1" lang="en" sz="1200">
                          <a:solidFill>
                            <a:schemeClr val="lt1"/>
                          </a:solidFill>
                        </a:rPr>
                        <a:t>CRA Exam Category</a:t>
                      </a:r>
                      <a:endParaRPr b="1" sz="1200">
                        <a:solidFill>
                          <a:schemeClr val="lt1"/>
                        </a:solidFill>
                      </a:endParaRPr>
                    </a:p>
                  </a:txBody>
                  <a:tcPr marT="91425" marB="91425" marR="91425" marL="91425"/>
                </a:tc>
                <a:tc>
                  <a:txBody>
                    <a:bodyPr/>
                    <a:lstStyle/>
                    <a:p>
                      <a:pPr indent="0" lvl="0" marL="0" rtl="0" algn="l">
                        <a:spcBef>
                          <a:spcPts val="0"/>
                        </a:spcBef>
                        <a:spcAft>
                          <a:spcPts val="0"/>
                        </a:spcAft>
                        <a:buNone/>
                      </a:pPr>
                      <a:r>
                        <a:rPr b="1" lang="en" sz="1200">
                          <a:solidFill>
                            <a:schemeClr val="lt1"/>
                          </a:solidFill>
                        </a:rPr>
                        <a:t>Current Asset Threshold(s)</a:t>
                      </a:r>
                      <a:endParaRPr b="1" sz="1200">
                        <a:solidFill>
                          <a:schemeClr val="lt1"/>
                        </a:solidFill>
                      </a:endParaRPr>
                    </a:p>
                  </a:txBody>
                  <a:tcPr marT="91425" marB="91425" marR="91425" marL="91425"/>
                </a:tc>
                <a:tc>
                  <a:txBody>
                    <a:bodyPr/>
                    <a:lstStyle/>
                    <a:p>
                      <a:pPr indent="0" lvl="0" marL="0" rtl="0" algn="l">
                        <a:spcBef>
                          <a:spcPts val="0"/>
                        </a:spcBef>
                        <a:spcAft>
                          <a:spcPts val="0"/>
                        </a:spcAft>
                        <a:buNone/>
                      </a:pPr>
                      <a:r>
                        <a:rPr b="1" lang="en" sz="1200">
                          <a:solidFill>
                            <a:schemeClr val="lt1"/>
                          </a:solidFill>
                        </a:rPr>
                        <a:t>Proposed Asset Threshold(s)</a:t>
                      </a:r>
                      <a:endParaRPr b="1" sz="12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rPr>
                        <a:t>Small bank</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&lt; $412 million</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&lt; $1 billion (to be adjusted for inflation)</a:t>
                      </a:r>
                      <a:endParaRPr sz="12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rPr>
                        <a:t>Intermediate bank</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&gt;/= $412 &lt; $1.649 billion</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&gt;/= $1 billion &lt;/= $10 billion</a:t>
                      </a:r>
                      <a:endParaRPr sz="1200">
                        <a:solidFill>
                          <a:schemeClr val="lt1"/>
                        </a:solidFill>
                      </a:endParaRPr>
                    </a:p>
                  </a:txBody>
                  <a:tcPr marT="91425" marB="91425" marR="91425" marL="91425"/>
                </a:tc>
              </a:tr>
              <a:tr h="381000">
                <a:tc>
                  <a:txBody>
                    <a:bodyPr/>
                    <a:lstStyle/>
                    <a:p>
                      <a:pPr indent="0" lvl="0" marL="0" rtl="0" algn="l">
                        <a:spcBef>
                          <a:spcPts val="0"/>
                        </a:spcBef>
                        <a:spcAft>
                          <a:spcPts val="0"/>
                        </a:spcAft>
                        <a:buNone/>
                      </a:pPr>
                      <a:r>
                        <a:rPr lang="en" sz="1200">
                          <a:solidFill>
                            <a:schemeClr val="lt1"/>
                          </a:solidFill>
                        </a:rPr>
                        <a:t>Large bank</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&gt; 1.649 billion</a:t>
                      </a:r>
                      <a:endParaRPr sz="1200">
                        <a:solidFill>
                          <a:schemeClr val="lt1"/>
                        </a:solidFill>
                      </a:endParaRPr>
                    </a:p>
                  </a:txBody>
                  <a:tcPr marT="91425" marB="91425" marR="91425" marL="91425"/>
                </a:tc>
                <a:tc>
                  <a:txBody>
                    <a:bodyPr/>
                    <a:lstStyle/>
                    <a:p>
                      <a:pPr indent="0" lvl="0" marL="0" rtl="0" algn="l">
                        <a:spcBef>
                          <a:spcPts val="0"/>
                        </a:spcBef>
                        <a:spcAft>
                          <a:spcPts val="0"/>
                        </a:spcAft>
                        <a:buNone/>
                      </a:pPr>
                      <a:r>
                        <a:rPr lang="en" sz="1200">
                          <a:solidFill>
                            <a:schemeClr val="lt1"/>
                          </a:solidFill>
                        </a:rPr>
                        <a:t>&gt; $10 billion</a:t>
                      </a:r>
                      <a:endParaRPr sz="1200">
                        <a:solidFill>
                          <a:schemeClr val="lt1"/>
                        </a:solidFill>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Poppins"/>
              <a:buNone/>
            </a:pPr>
            <a:r>
              <a:rPr lang="en" sz="3000">
                <a:solidFill>
                  <a:schemeClr val="lt1"/>
                </a:solidFill>
                <a:latin typeface="Poppins"/>
                <a:ea typeface="Poppins"/>
                <a:cs typeface="Poppins"/>
                <a:sym typeface="Poppins"/>
              </a:rPr>
              <a:t>Regulatory Updates - September 2026</a:t>
            </a:r>
            <a:br>
              <a:rPr lang="en" sz="3000">
                <a:solidFill>
                  <a:schemeClr val="lt1"/>
                </a:solidFill>
                <a:latin typeface="Poppins"/>
                <a:ea typeface="Poppins"/>
                <a:cs typeface="Poppins"/>
                <a:sym typeface="Poppins"/>
              </a:rPr>
            </a:br>
            <a:r>
              <a:rPr b="0" lang="en" sz="1800">
                <a:solidFill>
                  <a:schemeClr val="lt1"/>
                </a:solidFill>
                <a:latin typeface="Poppins"/>
                <a:ea typeface="Poppins"/>
                <a:cs typeface="Poppins"/>
                <a:sym typeface="Poppins"/>
              </a:rPr>
              <a:t>35 RegAdvisor </a:t>
            </a:r>
            <a:r>
              <a:rPr b="0" lang="en" sz="1800">
                <a:solidFill>
                  <a:schemeClr val="lt1"/>
                </a:solidFill>
                <a:latin typeface="Poppins"/>
                <a:ea typeface="Poppins"/>
                <a:cs typeface="Poppins"/>
                <a:sym typeface="Poppins"/>
              </a:rPr>
              <a:t>Alerts</a:t>
            </a:r>
            <a:r>
              <a:rPr b="0" lang="en" sz="1800">
                <a:solidFill>
                  <a:schemeClr val="lt1"/>
                </a:solidFill>
                <a:latin typeface="Poppins"/>
                <a:ea typeface="Poppins"/>
                <a:cs typeface="Poppins"/>
                <a:sym typeface="Poppins"/>
              </a:rPr>
              <a:t> Published</a:t>
            </a:r>
            <a:endParaRPr>
              <a:solidFill>
                <a:schemeClr val="lt1"/>
              </a:solidFill>
            </a:endParaRPr>
          </a:p>
        </p:txBody>
      </p:sp>
      <p:sp>
        <p:nvSpPr>
          <p:cNvPr id="466" name="Google Shape;466;p5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330200" lvl="0" marL="457200" rtl="0" algn="l">
              <a:lnSpc>
                <a:spcPct val="100000"/>
              </a:lnSpc>
              <a:spcBef>
                <a:spcPts val="0"/>
              </a:spcBef>
              <a:spcAft>
                <a:spcPts val="0"/>
              </a:spcAft>
              <a:buSzPts val="1600"/>
              <a:buChar char="●"/>
            </a:pPr>
            <a:r>
              <a:rPr lang="en" sz="1600">
                <a:solidFill>
                  <a:schemeClr val="lt1"/>
                </a:solidFill>
              </a:rPr>
              <a:t>7</a:t>
            </a:r>
            <a:r>
              <a:rPr lang="en" sz="1600">
                <a:solidFill>
                  <a:schemeClr val="lt1"/>
                </a:solidFill>
              </a:rPr>
              <a:t> Final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7 Action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6 Proposed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15 Info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95% compression rate (799</a:t>
            </a:r>
            <a:r>
              <a:rPr lang="en" sz="1600">
                <a:solidFill>
                  <a:schemeClr val="lt1"/>
                </a:solidFill>
              </a:rPr>
              <a:t> pages compressed to 43 pages</a:t>
            </a:r>
            <a:r>
              <a:rPr lang="en" sz="1600">
                <a:solidFill>
                  <a:schemeClr val="lt1"/>
                </a:solidFill>
              </a:rPr>
              <a:t>)</a:t>
            </a:r>
            <a:endParaRPr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12 State Alerts issued</a:t>
            </a:r>
            <a:endParaRPr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7</a:t>
            </a:r>
            <a:r>
              <a:rPr lang="en" sz="1600">
                <a:solidFill>
                  <a:schemeClr val="lt1"/>
                </a:solidFill>
              </a:rPr>
              <a:t> Enforcement Action Alerts issued.</a:t>
            </a:r>
            <a:r>
              <a:rPr lang="en" sz="1600">
                <a:solidFill>
                  <a:schemeClr val="lt1"/>
                </a:solidFill>
              </a:rPr>
              <a:t> 1 involved an individual.</a:t>
            </a:r>
            <a:br>
              <a:rPr lang="en" sz="1600">
                <a:solidFill>
                  <a:schemeClr val="lt1"/>
                </a:solidFill>
              </a:rPr>
            </a:br>
            <a:r>
              <a:rPr lang="en" sz="1600">
                <a:solidFill>
                  <a:schemeClr val="lt1"/>
                </a:solidFill>
              </a:rPr>
              <a:t>Total fines of $16.9 million.</a:t>
            </a:r>
            <a:endParaRPr b="1" sz="1600">
              <a:solidFill>
                <a:schemeClr val="lt1"/>
              </a:solidFill>
            </a:endParaRPr>
          </a:p>
          <a:p>
            <a:pPr indent="0" lvl="0" marL="0" rtl="0" algn="l">
              <a:lnSpc>
                <a:spcPct val="100000"/>
              </a:lnSpc>
              <a:spcBef>
                <a:spcPts val="800"/>
              </a:spcBef>
              <a:spcAft>
                <a:spcPts val="0"/>
              </a:spcAft>
              <a:buClr>
                <a:srgbClr val="000000"/>
              </a:buClr>
              <a:buSzPts val="1400"/>
              <a:buFont typeface="Arial"/>
              <a:buNone/>
            </a:pPr>
            <a:r>
              <a:rPr lang="en" sz="1600">
                <a:solidFill>
                  <a:schemeClr val="lt1"/>
                </a:solidFill>
              </a:rPr>
              <a:t>Ask your Account Manager how to add RegAdvisor State and </a:t>
            </a:r>
            <a:br>
              <a:rPr lang="en" sz="1600">
                <a:solidFill>
                  <a:schemeClr val="lt1"/>
                </a:solidFill>
              </a:rPr>
            </a:br>
            <a:r>
              <a:rPr lang="en" sz="1600">
                <a:solidFill>
                  <a:schemeClr val="lt1"/>
                </a:solidFill>
              </a:rPr>
              <a:t>Enforcement Actions to your subscription.</a:t>
            </a:r>
            <a:endParaRPr b="1" sz="1600">
              <a:solidFill>
                <a:schemeClr val="lt1"/>
              </a:solidFill>
            </a:endParaRPr>
          </a:p>
        </p:txBody>
      </p:sp>
      <p:pic>
        <p:nvPicPr>
          <p:cNvPr id="467" name="Google Shape;467;p57"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Poppins"/>
              <a:buNone/>
            </a:pPr>
            <a:r>
              <a:rPr lang="en" sz="3000">
                <a:solidFill>
                  <a:schemeClr val="lt1"/>
                </a:solidFill>
                <a:latin typeface="Poppins"/>
                <a:ea typeface="Poppins"/>
                <a:cs typeface="Poppins"/>
                <a:sym typeface="Poppins"/>
              </a:rPr>
              <a:t>Regulatory Updates  1/1 - 9/30/2026</a:t>
            </a:r>
            <a:br>
              <a:rPr lang="en" sz="3000">
                <a:solidFill>
                  <a:schemeClr val="lt1"/>
                </a:solidFill>
                <a:latin typeface="Poppins"/>
                <a:ea typeface="Poppins"/>
                <a:cs typeface="Poppins"/>
                <a:sym typeface="Poppins"/>
              </a:rPr>
            </a:br>
            <a:r>
              <a:rPr b="0" lang="en" sz="1800">
                <a:solidFill>
                  <a:schemeClr val="lt1"/>
                </a:solidFill>
                <a:latin typeface="Poppins"/>
                <a:ea typeface="Poppins"/>
                <a:cs typeface="Poppins"/>
                <a:sym typeface="Poppins"/>
              </a:rPr>
              <a:t>254 RegAdvisor </a:t>
            </a:r>
            <a:r>
              <a:rPr b="0" lang="en" sz="1800">
                <a:solidFill>
                  <a:schemeClr val="lt1"/>
                </a:solidFill>
                <a:latin typeface="Poppins"/>
                <a:ea typeface="Poppins"/>
                <a:cs typeface="Poppins"/>
                <a:sym typeface="Poppins"/>
              </a:rPr>
              <a:t>Alerts</a:t>
            </a:r>
            <a:r>
              <a:rPr b="0" lang="en" sz="1800">
                <a:solidFill>
                  <a:schemeClr val="lt1"/>
                </a:solidFill>
                <a:latin typeface="Poppins"/>
                <a:ea typeface="Poppins"/>
                <a:cs typeface="Poppins"/>
                <a:sym typeface="Poppins"/>
              </a:rPr>
              <a:t> Published</a:t>
            </a:r>
            <a:endParaRPr>
              <a:solidFill>
                <a:schemeClr val="lt1"/>
              </a:solidFill>
            </a:endParaRPr>
          </a:p>
        </p:txBody>
      </p:sp>
      <p:sp>
        <p:nvSpPr>
          <p:cNvPr id="473" name="Google Shape;473;p5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330200" lvl="0" marL="457200" rtl="0" algn="l">
              <a:lnSpc>
                <a:spcPct val="100000"/>
              </a:lnSpc>
              <a:spcBef>
                <a:spcPts val="0"/>
              </a:spcBef>
              <a:spcAft>
                <a:spcPts val="0"/>
              </a:spcAft>
              <a:buSzPts val="1600"/>
              <a:buChar char="●"/>
            </a:pPr>
            <a:r>
              <a:rPr lang="en" sz="1600">
                <a:solidFill>
                  <a:schemeClr val="lt1"/>
                </a:solidFill>
              </a:rPr>
              <a:t>52</a:t>
            </a:r>
            <a:r>
              <a:rPr lang="en" sz="1600">
                <a:solidFill>
                  <a:schemeClr val="lt1"/>
                </a:solidFill>
              </a:rPr>
              <a:t> Final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33 Action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79 Proposed Rule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90 Info Alerts</a:t>
            </a:r>
            <a:endParaRPr sz="1600">
              <a:solidFill>
                <a:schemeClr val="lt1"/>
              </a:solidFill>
            </a:endParaRPr>
          </a:p>
          <a:p>
            <a:pPr indent="-330200" lvl="0" marL="457200" rtl="0" algn="l">
              <a:lnSpc>
                <a:spcPct val="100000"/>
              </a:lnSpc>
              <a:spcBef>
                <a:spcPts val="0"/>
              </a:spcBef>
              <a:spcAft>
                <a:spcPts val="0"/>
              </a:spcAft>
              <a:buSzPts val="1600"/>
              <a:buChar char="●"/>
            </a:pPr>
            <a:r>
              <a:rPr lang="en" sz="1600">
                <a:solidFill>
                  <a:schemeClr val="lt1"/>
                </a:solidFill>
              </a:rPr>
              <a:t>94% compression rate (6809</a:t>
            </a:r>
            <a:r>
              <a:rPr lang="en" sz="1600">
                <a:solidFill>
                  <a:schemeClr val="lt1"/>
                </a:solidFill>
              </a:rPr>
              <a:t> pages compressed to 390 pages</a:t>
            </a:r>
            <a:r>
              <a:rPr lang="en" sz="1600">
                <a:solidFill>
                  <a:schemeClr val="lt1"/>
                </a:solidFill>
              </a:rPr>
              <a:t>)</a:t>
            </a:r>
            <a:endParaRPr sz="1600">
              <a:solidFill>
                <a:schemeClr val="lt1"/>
              </a:solidFill>
            </a:endParaRPr>
          </a:p>
          <a:p>
            <a:pPr indent="0" lvl="0" marL="0" rtl="0" algn="l">
              <a:lnSpc>
                <a:spcPct val="100000"/>
              </a:lnSpc>
              <a:spcBef>
                <a:spcPts val="800"/>
              </a:spcBef>
              <a:spcAft>
                <a:spcPts val="0"/>
              </a:spcAft>
              <a:buNone/>
            </a:pPr>
            <a:r>
              <a:rPr lang="en" sz="1600">
                <a:solidFill>
                  <a:schemeClr val="lt1"/>
                </a:solidFill>
              </a:rPr>
              <a:t>161 State Alerts issued</a:t>
            </a:r>
            <a:endParaRPr sz="1600">
              <a:solidFill>
                <a:schemeClr val="lt1"/>
              </a:solidFill>
            </a:endParaRPr>
          </a:p>
          <a:p>
            <a:pPr indent="0" lvl="0" marL="0" rtl="0" algn="l">
              <a:lnSpc>
                <a:spcPct val="100000"/>
              </a:lnSpc>
              <a:spcBef>
                <a:spcPts val="800"/>
              </a:spcBef>
              <a:spcAft>
                <a:spcPts val="0"/>
              </a:spcAft>
              <a:buNone/>
            </a:pPr>
            <a:r>
              <a:rPr lang="en" sz="1600">
                <a:solidFill>
                  <a:schemeClr val="lt1"/>
                </a:solidFill>
              </a:rPr>
              <a:t>55</a:t>
            </a:r>
            <a:r>
              <a:rPr lang="en" sz="1600">
                <a:solidFill>
                  <a:schemeClr val="lt1"/>
                </a:solidFill>
              </a:rPr>
              <a:t> Enforcement Action Alerts issued, 18 </a:t>
            </a:r>
            <a:r>
              <a:rPr lang="en" sz="1600">
                <a:solidFill>
                  <a:schemeClr val="lt1"/>
                </a:solidFill>
              </a:rPr>
              <a:t>involved individual</a:t>
            </a:r>
            <a:r>
              <a:rPr lang="en" sz="1600">
                <a:solidFill>
                  <a:schemeClr val="lt1"/>
                </a:solidFill>
              </a:rPr>
              <a:t>s.</a:t>
            </a:r>
            <a:r>
              <a:rPr lang="en" sz="1600">
                <a:solidFill>
                  <a:schemeClr val="lt1"/>
                </a:solidFill>
              </a:rPr>
              <a:t> </a:t>
            </a:r>
            <a:br>
              <a:rPr lang="en" sz="1600">
                <a:solidFill>
                  <a:schemeClr val="lt1"/>
                </a:solidFill>
              </a:rPr>
            </a:br>
            <a:r>
              <a:rPr lang="en" sz="1600">
                <a:solidFill>
                  <a:schemeClr val="lt1"/>
                </a:solidFill>
              </a:rPr>
              <a:t>Total fines of $696.9 million.</a:t>
            </a:r>
            <a:endParaRPr b="1" sz="1600">
              <a:solidFill>
                <a:schemeClr val="lt1"/>
              </a:solidFill>
            </a:endParaRPr>
          </a:p>
          <a:p>
            <a:pPr indent="0" lvl="0" marL="0" rtl="0" algn="l">
              <a:lnSpc>
                <a:spcPct val="100000"/>
              </a:lnSpc>
              <a:spcBef>
                <a:spcPts val="800"/>
              </a:spcBef>
              <a:spcAft>
                <a:spcPts val="0"/>
              </a:spcAft>
              <a:buNone/>
            </a:pPr>
            <a:r>
              <a:rPr lang="en" sz="1600">
                <a:solidFill>
                  <a:schemeClr val="lt1"/>
                </a:solidFill>
              </a:rPr>
              <a:t>Ask your Account Manager how to add RegAdvisor State and </a:t>
            </a:r>
            <a:br>
              <a:rPr lang="en" sz="1600">
                <a:solidFill>
                  <a:schemeClr val="lt1"/>
                </a:solidFill>
              </a:rPr>
            </a:br>
            <a:r>
              <a:rPr lang="en" sz="1600">
                <a:solidFill>
                  <a:schemeClr val="lt1"/>
                </a:solidFill>
              </a:rPr>
              <a:t>Enforcement Actions to your subscription.</a:t>
            </a:r>
            <a:endParaRPr sz="1600">
              <a:solidFill>
                <a:schemeClr val="lt1"/>
              </a:solidFill>
            </a:endParaRPr>
          </a:p>
        </p:txBody>
      </p:sp>
      <p:pic>
        <p:nvPicPr>
          <p:cNvPr id="474" name="Google Shape;474;p58"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5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480" name="Google Shape;480;p5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BOI Reporting Requirements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 Enforcement Network (FinCEN) issued a Final Rule to adopt, with certain additional changes, the Interim Final Rule issued March 26, 2025, that removes the requirement for U.S. companies and U.S. persons to report beneficial ownership information (BOI) to FinCEN.</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8/14/2026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8/14/2026</a:t>
            </a:r>
            <a:endParaRPr b="1" sz="1800">
              <a:solidFill>
                <a:schemeClr val="lt1"/>
              </a:solidFill>
            </a:endParaRPr>
          </a:p>
        </p:txBody>
      </p:sp>
      <p:pic>
        <p:nvPicPr>
          <p:cNvPr id="481" name="Google Shape;481;p5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487" name="Google Shape;487;p6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OFAC: Iranian Transactions and Sanctions Regulations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Foreign Assets Control (OFAC) issued a Final Rule to suspend 5 general licenses as of August 24, 2026, under the Iranian Transactions and </a:t>
            </a:r>
            <a:r>
              <a:rPr lang="en" sz="1800">
                <a:solidFill>
                  <a:schemeClr val="lt1"/>
                </a:solidFill>
                <a:latin typeface="Poppins Light"/>
                <a:ea typeface="Poppins Light"/>
                <a:cs typeface="Poppins Light"/>
                <a:sym typeface="Poppins Light"/>
              </a:rPr>
              <a:t>Sanctions</a:t>
            </a:r>
            <a:r>
              <a:rPr lang="en" sz="1800">
                <a:solidFill>
                  <a:schemeClr val="lt1"/>
                </a:solidFill>
                <a:latin typeface="Poppins Light"/>
                <a:ea typeface="Poppins Light"/>
                <a:cs typeface="Poppins Light"/>
                <a:sym typeface="Poppins Light"/>
              </a:rPr>
              <a:t> Regulations. General License BB was concurrently issued to authorize all transactions through September 8, 2026, that are ordinarily incidental and necessary to wind down any transaction previously authorized by the suspended general licenses.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8/24/2026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8/24/2026</a:t>
            </a:r>
            <a:endParaRPr b="1" sz="1800">
              <a:solidFill>
                <a:schemeClr val="lt1"/>
              </a:solidFill>
            </a:endParaRPr>
          </a:p>
        </p:txBody>
      </p:sp>
      <p:pic>
        <p:nvPicPr>
          <p:cNvPr id="488" name="Google Shape;488;p6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494" name="Google Shape;494;p6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Reciprocal &amp; Brokered Deposits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issued an Interim Final Rule amending the brokered deposit regulations to implement changes to section 29 of the Federal Deposit Insurance Act made by the 21st Century Road to Housing Act regarding the thresholds for when reciprocal deposits are considered brokered and which banks qualify for the exception.</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9/1/2026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10/1/2026</a:t>
            </a:r>
            <a:endParaRPr b="1" sz="1800">
              <a:solidFill>
                <a:schemeClr val="lt1"/>
              </a:solidFill>
            </a:endParaRPr>
          </a:p>
        </p:txBody>
      </p:sp>
      <p:pic>
        <p:nvPicPr>
          <p:cNvPr id="495" name="Google Shape;495;p6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01" name="Google Shape;501;p6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Bank Agencies: Exam Cycle Asset Threshold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Office of the Comptroller of the Currency, the Board of Governors of the Federal Reserve System, and the Federal Deposit Insurance Corporation (collectively: Agencies) issued a Joint Interim Final Rule and Request for Comments to implement provisions of the 21st Century Road to Housing Act that increase the total asset threshold for certain supervised institutions to qualify for extended exam cycles, and to solicit related feedback.</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9/14/2026</a:t>
            </a:r>
            <a:endParaRPr b="1" sz="1800">
              <a:solidFill>
                <a:schemeClr val="lt1"/>
              </a:solidFill>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Mandatory Compliance: 9/14/2026</a:t>
            </a:r>
            <a:endParaRPr b="1" sz="1800">
              <a:solidFill>
                <a:schemeClr val="lt1"/>
              </a:solidFill>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Comments Due 10/14/2026</a:t>
            </a:r>
            <a:endParaRPr b="1" sz="1800">
              <a:solidFill>
                <a:schemeClr val="lt1"/>
              </a:solidFill>
            </a:endParaRPr>
          </a:p>
        </p:txBody>
      </p:sp>
      <p:pic>
        <p:nvPicPr>
          <p:cNvPr id="502" name="Google Shape;502;p6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08" name="Google Shape;508;p6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Regulation A: Extensions of Credit by FRBanks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Effective September 17, 2026, the Board of Governors of the Federal Reserve (FRB) issued a Final Rule to increase the rate for primary credit at each Federal Reserve Bank by 25 basis points, from 3.75% to 4%. As a result, the secondary credit rate increased from 4.25% to 4.5%.</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9/30/2026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9/30/2026</a:t>
            </a:r>
            <a:endParaRPr b="1" sz="1800">
              <a:solidFill>
                <a:schemeClr val="lt1"/>
              </a:solidFill>
            </a:endParaRPr>
          </a:p>
        </p:txBody>
      </p:sp>
      <p:pic>
        <p:nvPicPr>
          <p:cNvPr id="509" name="Google Shape;509;p6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15" name="Google Shape;515;p6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Regulation D: Interest Paid on FRB Balances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Effective September 17, 2026, the Board of Governors of the Federal Reserve (FRB) issued a Final Rule to increase the interest rate paid on balances maintained at Federal Reserve Banks by or on behalf of eligible institutions. The rate increased by 0.25% to 3.9%.</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9/30/2026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9/30/2026</a:t>
            </a:r>
            <a:endParaRPr b="1" sz="1800">
              <a:solidFill>
                <a:schemeClr val="lt1"/>
              </a:solidFill>
            </a:endParaRPr>
          </a:p>
        </p:txBody>
      </p:sp>
      <p:pic>
        <p:nvPicPr>
          <p:cNvPr id="516" name="Google Shape;516;p6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6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Final Rules</a:t>
            </a:r>
            <a:endParaRPr>
              <a:solidFill>
                <a:schemeClr val="lt1"/>
              </a:solidFill>
            </a:endParaRPr>
          </a:p>
        </p:txBody>
      </p:sp>
      <p:sp>
        <p:nvSpPr>
          <p:cNvPr id="522" name="Google Shape;522;p6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OCC &amp; FDIC: Unsafe and Unsound Practices, MRAs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the Comptroller of the Currency (OCC) and the Federal Deposit Insurance Corporation (FDIC) issued a Final Rule to newly define unsafe or unsound practice within section 8 of the Federal Deposit Insurance Act, and to revise how matters requiring attention (MRAs) and other supervisory communications are used. Note that the OCC concurrently issued a Proposed Rule to revise this Final Rule.</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11/2/2026</a:t>
            </a:r>
            <a:endParaRPr b="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Mandatory Compliance: 11/2/2026</a:t>
            </a:r>
            <a:endParaRPr b="1" sz="1800">
              <a:solidFill>
                <a:schemeClr val="lt1"/>
              </a:solidFill>
            </a:endParaRPr>
          </a:p>
        </p:txBody>
      </p:sp>
      <p:pic>
        <p:nvPicPr>
          <p:cNvPr id="523" name="Google Shape;523;p6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29" name="Google Shape;529;p6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CFPB: Special Information Booklet</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Consumer Financial Protection Bureau (CFPB) updated its Special Information Booklet.</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Date Issued: 7/31/2026</a:t>
            </a:r>
            <a:endParaRPr b="1" sz="1800">
              <a:solidFill>
                <a:schemeClr val="lt1"/>
              </a:solidFill>
            </a:endParaRPr>
          </a:p>
        </p:txBody>
      </p:sp>
      <p:pic>
        <p:nvPicPr>
          <p:cNvPr id="530" name="Google Shape;530;p6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36" name="Google Shape;536;p6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1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Interagency: SAR Confidentiality Joint Statement</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Board of Governors of the Federal Reserve System, the Federal Deposit Insurance Corporation, the National Credit Union Administration, the Office of the Comptroller of the Currency, and the Financial Crimes Enforcement Network issued a Joint Statement to clarify confidentiality requirements for Suspicious Activity Reports (SARs) and communicating with customers/members regarding potentially fraudulent transactions, other suspicious activity, or account closures. The Joint Statement does not alter existing BSA requirements or establish new supervisory expectations.</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9/2/2026</a:t>
            </a:r>
            <a:endParaRPr b="1" sz="1800">
              <a:solidFill>
                <a:schemeClr val="lt1"/>
              </a:solidFill>
            </a:endParaRPr>
          </a:p>
        </p:txBody>
      </p:sp>
      <p:pic>
        <p:nvPicPr>
          <p:cNvPr id="537" name="Google Shape;537;p6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6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43" name="Google Shape;543;p6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1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Alert: Digital Asset Investment Scam Centers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Crimes Enforcement Network (FinCEN), in coordination with other Federal agencies, issued FIN-2026-Alert005 (Alert) to urge financial institutions to be vigilant in detecting, identifying, and reporting suspicious activity connected to the operation of digital asset investment scam centers and the laundering of associated illicit proceeds.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9/3/2026</a:t>
            </a:r>
            <a:endParaRPr b="1" sz="1800">
              <a:solidFill>
                <a:schemeClr val="lt1"/>
              </a:solidFill>
            </a:endParaRPr>
          </a:p>
        </p:txBody>
      </p:sp>
      <p:pic>
        <p:nvPicPr>
          <p:cNvPr id="544" name="Google Shape;544;p68"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6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50" name="Google Shape;550;p6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Southwest U.S. Border GTO - Modified &amp; Reissued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Financial Crimes Enforcement Network (FinCEN) issued a Geographic Targeting Order (GTO) requiring certain money services businesses along the U.S. southwest border to collect, report, and retain records related to currency transactions of at least $1,000 and not more than $10,000. This GTO removes all counties in Arizona and California from the list of Covered Geographic Areas included in the previous GTO that expired September 2, 2026. Accompanying updated FAQs were also issued.</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9/3/2026</a:t>
            </a:r>
            <a:endParaRPr b="1" sz="1800">
              <a:solidFill>
                <a:schemeClr val="lt1"/>
              </a:solidFill>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Mandatory Compliance: 9/3/2026</a:t>
            </a:r>
            <a:endParaRPr b="1" sz="1800">
              <a:solidFill>
                <a:schemeClr val="lt1"/>
              </a:solidFill>
            </a:endParaRPr>
          </a:p>
        </p:txBody>
      </p:sp>
      <p:pic>
        <p:nvPicPr>
          <p:cNvPr id="551" name="Google Shape;551;p6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57" name="Google Shape;557;p7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Alert: Iranian Commercial Aviation</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Crimes Enforcement Network (FinCEN) issued FIN-2026-Alert006 (Alert) to assist financial institutions in identifying and reporting logistics networks supporting Iran’s aviation industry. A corresponding Whistleblower Bulletin was issued on September 10, 2026.</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p:txBody>
      </p:sp>
      <p:pic>
        <p:nvPicPr>
          <p:cNvPr id="558" name="Google Shape;558;p7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7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64" name="Google Shape;564;p7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1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Interagency: CIP Verifiable Digital Credentials FAQs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Board of Governors of the Federal Reserve System, the Federal Deposit Insurance Corporation, the National Credit Union Administration, the Office of the Comptroller of the Currency, and the Financial Crimes Enforcement Network issued FAQs to address the use of State-issued mobile driver’s licenses and other government-issued verifiable digital credentials to verify identities of natural person customers/members under the Customer Identification Program (CIP) Rule. The FAQs do not change existing BSA requirements or establish new supervisory expectations.</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Effective Date: 9/8/2026</a:t>
            </a:r>
            <a:endParaRPr b="1" sz="1800">
              <a:solidFill>
                <a:schemeClr val="lt1"/>
              </a:solidFill>
            </a:endParaRPr>
          </a:p>
        </p:txBody>
      </p:sp>
      <p:pic>
        <p:nvPicPr>
          <p:cNvPr id="565" name="Google Shape;565;p7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Action Alerts</a:t>
            </a:r>
            <a:endParaRPr>
              <a:solidFill>
                <a:schemeClr val="lt1"/>
              </a:solidFill>
            </a:endParaRPr>
          </a:p>
        </p:txBody>
      </p:sp>
      <p:sp>
        <p:nvSpPr>
          <p:cNvPr id="571" name="Google Shape;571;p7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FCA: Annual Meeting Information Statements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Farm Credit Administration (FCA) issued an Informational Memorandum to provide Farm Credit System institutions with updated guidance on issuing annual meeting information statements to shareholders.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9/14/2026</a:t>
            </a:r>
            <a:endParaRPr b="1" sz="1800">
              <a:solidFill>
                <a:schemeClr val="lt1"/>
              </a:solidFill>
            </a:endParaRPr>
          </a:p>
        </p:txBody>
      </p:sp>
      <p:pic>
        <p:nvPicPr>
          <p:cNvPr id="572" name="Google Shape;572;p7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78" name="Google Shape;578;p7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FinCEN: Banque Misr UAE - Special Measure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Financial Crime Enforcement Network (FinCEN) issued a Proposed Rule that would find the 5 United Arab Emirates branches of Banque Misr (collectively: Banque Misr UAE) to be of primary money laundering concern and require domestic financial institutions to take special measures.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10/1/2026</a:t>
            </a:r>
            <a:endParaRPr b="1" sz="1800">
              <a:solidFill>
                <a:schemeClr val="lt1"/>
              </a:solidFill>
            </a:endParaRPr>
          </a:p>
        </p:txBody>
      </p:sp>
      <p:pic>
        <p:nvPicPr>
          <p:cNvPr id="579" name="Google Shape;579;p7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85" name="Google Shape;585;p7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OCC: Violations &amp; MRAs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the Comptroller of the Currency (OCC) issued a Proposed Rule that would revise the supervisory framework for addressing violations, including whether to issue matters requiring attention (MRAs) or take enforcement action.</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10/1/2026</a:t>
            </a:r>
            <a:endParaRPr b="1" sz="1800">
              <a:solidFill>
                <a:schemeClr val="lt1"/>
              </a:solidFill>
            </a:endParaRPr>
          </a:p>
        </p:txBody>
      </p:sp>
      <p:pic>
        <p:nvPicPr>
          <p:cNvPr id="586" name="Google Shape;586;p7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92" name="Google Shape;592;p7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Regulation O: Loans to Insiders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a Proposed Rule that would increase the thresholds for certain credit extended to insiders of FDIC-supervised institutions and conform FDIC regulations to the Federal Reserve Board’s Proposed Rule that would revise Regulation O (12 CFR part 215).</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10/5/2026</a:t>
            </a:r>
            <a:endParaRPr b="1" sz="1800">
              <a:solidFill>
                <a:schemeClr val="lt1"/>
              </a:solidFill>
            </a:endParaRPr>
          </a:p>
        </p:txBody>
      </p:sp>
      <p:pic>
        <p:nvPicPr>
          <p:cNvPr id="593" name="Google Shape;593;p7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599" name="Google Shape;599;p7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fontScale="92500" lnSpcReduction="20000"/>
          </a:bodyPr>
          <a:lstStyle/>
          <a:p>
            <a:pPr indent="-177800" lvl="0" marL="177800" rtl="0" algn="l">
              <a:lnSpc>
                <a:spcPct val="113999"/>
              </a:lnSpc>
              <a:spcBef>
                <a:spcPts val="0"/>
              </a:spcBef>
              <a:spcAft>
                <a:spcPts val="0"/>
              </a:spcAft>
              <a:buSzPct val="116667"/>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Mutual Holding Companies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69228" lvl="0" marL="177800" rtl="0" algn="l">
              <a:lnSpc>
                <a:spcPct val="113999"/>
              </a:lnSpc>
              <a:spcBef>
                <a:spcPts val="800"/>
              </a:spcBef>
              <a:spcAft>
                <a:spcPts val="0"/>
              </a:spcAft>
              <a:buSzPct val="100000"/>
              <a:buFont typeface="Arial"/>
              <a:buChar char="•"/>
            </a:pPr>
            <a:r>
              <a:rPr lang="en" sz="1800">
                <a:solidFill>
                  <a:schemeClr val="lt1"/>
                </a:solidFill>
                <a:latin typeface="Poppins Light"/>
                <a:ea typeface="Poppins Light"/>
                <a:cs typeface="Poppins Light"/>
                <a:sym typeface="Poppins Light"/>
              </a:rPr>
              <a:t>The Federal Reserve Board (FRB) issued a Proposed Rule that would amend Regulation MM, Mutual Holding Companies (MHCs), to eliminate certain dividend waiver requirements and the Federal charter requirement for subsidiary holding companies, reduce conversion burden, and revise/clarify certain post-conversion restrictions/other provisions. Note that Regulation MM applies to thrift MHCs, not to bank MHCs. The FRB would also amend 12 CFR part 217, the capital rule, to clarify that certain mutual capital instruments qualify as regulatory capital and codify model term sheets for mutual capital certificates.</a:t>
            </a:r>
            <a:endParaRPr>
              <a:solidFill>
                <a:schemeClr val="lt1"/>
              </a:solidFill>
              <a:latin typeface="Poppins Light"/>
              <a:ea typeface="Poppins Light"/>
              <a:cs typeface="Poppins Light"/>
              <a:sym typeface="Poppins Light"/>
            </a:endParaRPr>
          </a:p>
          <a:p>
            <a:pPr indent="-143828" lvl="0" marL="177800" rtl="0" algn="l">
              <a:lnSpc>
                <a:spcPct val="113999"/>
              </a:lnSpc>
              <a:spcBef>
                <a:spcPts val="400"/>
              </a:spcBef>
              <a:spcAft>
                <a:spcPts val="0"/>
              </a:spcAft>
              <a:buSzPct val="100000"/>
              <a:buFont typeface="Arial"/>
              <a:buChar char="•"/>
            </a:pPr>
            <a:r>
              <a:rPr i="1" lang="en" sz="1800">
                <a:solidFill>
                  <a:schemeClr val="lt1"/>
                </a:solidFill>
                <a:latin typeface="Poppins Light"/>
                <a:ea typeface="Poppins Light"/>
                <a:cs typeface="Poppins Light"/>
                <a:sym typeface="Poppins Light"/>
              </a:rPr>
              <a:t>Comments Due 10/5/2026</a:t>
            </a:r>
            <a:endParaRPr b="1" sz="1800">
              <a:solidFill>
                <a:schemeClr val="lt1"/>
              </a:solidFill>
            </a:endParaRPr>
          </a:p>
        </p:txBody>
      </p:sp>
      <p:pic>
        <p:nvPicPr>
          <p:cNvPr id="600" name="Google Shape;600;p7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06" name="Google Shape;606;p7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FRB: Regulation O: Loans to Insiders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Reserve Board (FRB) issued a Proposed Rule that would update and index all dollar-based thresholds, incorporate existing interpretations, streamline and reorganize Regulation O (12 CFR part 215), address loans to portfolio companies in a fund complex, and make technical amendments.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10/5/2026</a:t>
            </a:r>
            <a:endParaRPr b="1" sz="1800">
              <a:solidFill>
                <a:schemeClr val="lt1"/>
              </a:solidFill>
            </a:endParaRPr>
          </a:p>
        </p:txBody>
      </p:sp>
      <p:pic>
        <p:nvPicPr>
          <p:cNvPr id="607" name="Google Shape;607;p7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7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Proposed Rules</a:t>
            </a:r>
            <a:endParaRPr>
              <a:solidFill>
                <a:schemeClr val="lt1"/>
              </a:solidFill>
            </a:endParaRPr>
          </a:p>
        </p:txBody>
      </p:sp>
      <p:sp>
        <p:nvSpPr>
          <p:cNvPr id="613" name="Google Shape;613;p7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OCC: Information Disclosure</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the Comptroller of the Currency (OCC) issued a Proposed Rule that would implement structural and substantive changes to its regulations governing OCC information disclosure, including permitting disclosure without OCC approval in certain circumstances.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Comments Due 10/5/2026</a:t>
            </a:r>
            <a:endParaRPr b="1" sz="1800">
              <a:solidFill>
                <a:schemeClr val="lt1"/>
              </a:solidFill>
            </a:endParaRPr>
          </a:p>
        </p:txBody>
      </p:sp>
      <p:pic>
        <p:nvPicPr>
          <p:cNvPr id="614" name="Google Shape;614;p78"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7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20" name="Google Shape;620;p7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FFIEC: 2026 CRA Data Entry Software Release 2</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2026 CRA Data Entry Software Release 2 is now available for download and use for data submissions due March 1, 2027.</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8/26/2026</a:t>
            </a:r>
            <a:endParaRPr b="1" sz="1800">
              <a:solidFill>
                <a:schemeClr val="lt1"/>
              </a:solidFill>
            </a:endParaRPr>
          </a:p>
        </p:txBody>
      </p:sp>
      <p:pic>
        <p:nvPicPr>
          <p:cNvPr id="621" name="Google Shape;621;p7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27" name="Google Shape;627;p8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Consumer Compliance Exam Manual - Updated 8/2026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announced via email that it updated its Consumer Compliance Examination Manual.</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8/27/2026</a:t>
            </a:r>
            <a:endParaRPr b="1" sz="1800">
              <a:solidFill>
                <a:schemeClr val="lt1"/>
              </a:solidFill>
            </a:endParaRPr>
          </a:p>
        </p:txBody>
      </p:sp>
      <p:pic>
        <p:nvPicPr>
          <p:cNvPr id="628" name="Google Shape;628;p8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34" name="Google Shape;634;p8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Guidance on Helping Victims of Severe Weather in the Northern Mariana Islands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FIL-54-2026 to provide guidance on the steps intended to provide regulatory relief to financial institutions and facilitate recovery in areas of the Northern Mariana Islands affected by Super Typhoon Bavi.</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8/28/2026</a:t>
            </a:r>
            <a:endParaRPr b="1" sz="1800">
              <a:solidFill>
                <a:schemeClr val="lt1"/>
              </a:solidFill>
            </a:endParaRPr>
          </a:p>
        </p:txBody>
      </p:sp>
      <p:pic>
        <p:nvPicPr>
          <p:cNvPr id="635" name="Google Shape;635;p8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8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41" name="Google Shape;641;p8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Risk Management Exam Manual - Updated 8/2026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announced via email that it has revised several sections of its Risk Management Manual of Examination Policies.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8/28/2026</a:t>
            </a:r>
            <a:endParaRPr b="1" sz="1800">
              <a:solidFill>
                <a:schemeClr val="lt1"/>
              </a:solidFill>
            </a:endParaRPr>
          </a:p>
        </p:txBody>
      </p:sp>
      <p:pic>
        <p:nvPicPr>
          <p:cNvPr id="642" name="Google Shape;642;p8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8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48" name="Google Shape;648;p8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FCA Updates Exam Manual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Farm Credit Administration (FCA) updated the Investment section of its Examination Manual.</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9/2/2026</a:t>
            </a:r>
            <a:endParaRPr b="1" sz="1800">
              <a:solidFill>
                <a:schemeClr val="lt1"/>
              </a:solidFill>
            </a:endParaRPr>
          </a:p>
        </p:txBody>
      </p:sp>
      <p:pic>
        <p:nvPicPr>
          <p:cNvPr id="649" name="Google Shape;649;p8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55" name="Google Shape;655;p8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Applications Procedures Manual - Updated 9/2026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announced via email that it updated its Applications Procedures Manual. No new requirements are imposed.</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9/9/2026</a:t>
            </a:r>
            <a:endParaRPr b="1" sz="1800">
              <a:solidFill>
                <a:schemeClr val="lt1"/>
              </a:solidFill>
            </a:endParaRPr>
          </a:p>
        </p:txBody>
      </p:sp>
      <p:pic>
        <p:nvPicPr>
          <p:cNvPr id="656" name="Google Shape;656;p84"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62" name="Google Shape;662;p8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Bank Agencies: Statement on Community Bank Core Providers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Board of Governors of the Federal Reserve System, the Federal Deposit Insurance Corporation, and the Office of the Comptroller of the Currency (collectively: the Agencies) issued a Joint Statement on Community Bank’s Engagement with Core Service Providers to clarify the Agencies’ risk-based supervision of third parties that provide critical systems applications and infrastructure to community banking organizations.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9/11/2026</a:t>
            </a:r>
            <a:endParaRPr b="1" sz="1800">
              <a:solidFill>
                <a:schemeClr val="lt1"/>
              </a:solidFill>
            </a:endParaRPr>
          </a:p>
        </p:txBody>
      </p:sp>
      <p:pic>
        <p:nvPicPr>
          <p:cNvPr id="663" name="Google Shape;663;p8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8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69" name="Google Shape;669;p8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FTC: 2026 CMP Adjustments</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Trade Commission (FTC) issued a Notice to announce that its civil monetary penalty (CMP) amounts will remain unchanged during 2026.</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9/15/2026</a:t>
            </a:r>
            <a:endParaRPr b="1" sz="1800">
              <a:solidFill>
                <a:schemeClr val="lt1"/>
              </a:solidFill>
            </a:endParaRPr>
          </a:p>
        </p:txBody>
      </p:sp>
      <p:pic>
        <p:nvPicPr>
          <p:cNvPr id="670" name="Google Shape;670;p8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76" name="Google Shape;676;p87"/>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Supervisory Recommendations Board Statement - Rescission</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issued FIL-61-2026 to announce that it has rescinded its 2016 Board Statement on Development and Communication of Supervisory Recommendations.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9/17/2026</a:t>
            </a:r>
            <a:endParaRPr b="1" sz="1800">
              <a:solidFill>
                <a:schemeClr val="lt1"/>
              </a:solidFill>
            </a:endParaRPr>
          </a:p>
        </p:txBody>
      </p:sp>
      <p:pic>
        <p:nvPicPr>
          <p:cNvPr id="677" name="Google Shape;677;p87"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8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83" name="Google Shape;683;p88"/>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OCC: Cybersecurity Supervision Work Program - Updated</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Office of the Comptroller of the Currency (OCC) issued OCC Bulletin 2026-48 to announce that it recently updated the structure and references of its Cybersecurity Supervision Work Program (CSW) used by examiners to assess a bank’s cybersecurity preparedness. The CSW does not establish new regulatory expectations, and banks are not required or expected to use the CSW, but may choose to in conjunction with other cybersecurity tools and frameworks.</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9/21/2026</a:t>
            </a:r>
            <a:endParaRPr b="1" sz="1800">
              <a:solidFill>
                <a:schemeClr val="lt1"/>
              </a:solidFill>
            </a:endParaRPr>
          </a:p>
        </p:txBody>
      </p:sp>
      <p:pic>
        <p:nvPicPr>
          <p:cNvPr id="684" name="Google Shape;684;p88"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9"/>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90" name="Google Shape;690;p89"/>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NCUA: Simplified CECL Tool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National Credit Union Administration (NCUA) announced via email that it released the September 2026 Simplified CECL Tool update.</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9/23/2026</a:t>
            </a:r>
            <a:endParaRPr b="1" sz="1800">
              <a:solidFill>
                <a:schemeClr val="lt1"/>
              </a:solidFill>
            </a:endParaRPr>
          </a:p>
        </p:txBody>
      </p:sp>
      <p:pic>
        <p:nvPicPr>
          <p:cNvPr id="691" name="Google Shape;691;p89"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9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697" name="Google Shape;697;p90"/>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Applications Procedures Manual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announced via email that it revised the Golden Parachute and Indemnification Payments section of its Applications Procedures Manual. No new requirements were introduced.</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9/24/2026</a:t>
            </a:r>
            <a:endParaRPr b="1" sz="1800">
              <a:solidFill>
                <a:schemeClr val="lt1"/>
              </a:solidFill>
            </a:endParaRPr>
          </a:p>
        </p:txBody>
      </p:sp>
      <p:pic>
        <p:nvPicPr>
          <p:cNvPr id="698" name="Google Shape;698;p90"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704" name="Google Shape;704;p91"/>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FDIC: Consumer Compliance Exam Manual - September 2026</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Deposit Insurance Corporation (FDIC) announced via email that it revised the Appeals chapter of its Consumer Compliance Examination Manual. No new requirements were introduced.</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9/24/2026</a:t>
            </a:r>
            <a:endParaRPr b="1" sz="1800">
              <a:solidFill>
                <a:schemeClr val="lt1"/>
              </a:solidFill>
            </a:endParaRPr>
          </a:p>
        </p:txBody>
      </p:sp>
      <p:pic>
        <p:nvPicPr>
          <p:cNvPr id="705" name="Google Shape;705;p91"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711" name="Google Shape;711;p92"/>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FCA: FY27 National Oversight Plan</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Farm Credit Administration (FCA) released its National Oversight Plan for Fiscal Year 2027 (FY27), which outlines its priorities when examining Farm Credit System institutions during FY27.</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10/1/2026</a:t>
            </a:r>
            <a:endParaRPr b="1" sz="1800">
              <a:solidFill>
                <a:schemeClr val="lt1"/>
              </a:solidFill>
            </a:endParaRPr>
          </a:p>
        </p:txBody>
      </p:sp>
      <p:pic>
        <p:nvPicPr>
          <p:cNvPr id="712" name="Google Shape;712;p92"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9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Regulatory Updates – Info Alerts</a:t>
            </a:r>
            <a:endParaRPr>
              <a:solidFill>
                <a:schemeClr val="lt1"/>
              </a:solidFill>
            </a:endParaRPr>
          </a:p>
        </p:txBody>
      </p:sp>
      <p:sp>
        <p:nvSpPr>
          <p:cNvPr id="718" name="Google Shape;718;p93"/>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SzPts val="2100"/>
              <a:buNone/>
            </a:pPr>
            <a:r>
              <a:rPr b="1" lang="en" sz="1800" u="sng">
                <a:solidFill>
                  <a:schemeClr val="accent1"/>
                </a:solidFill>
                <a:latin typeface="Poppins"/>
                <a:ea typeface="Poppins"/>
                <a:cs typeface="Poppins"/>
                <a:sym typeface="Poppins"/>
                <a:hlinkClick r:id="rId3">
                  <a:extLst>
                    <a:ext uri="{A12FA001-AC4F-418D-AE19-62706E023703}">
                      <ahyp:hlinkClr val="tx"/>
                    </a:ext>
                  </a:extLst>
                </a:hlinkClick>
              </a:rPr>
              <a:t>FFIEC: CRA Aggregate Data - Reporting Central</a:t>
            </a:r>
            <a:r>
              <a:rPr b="1" lang="en" sz="1800">
                <a:solidFill>
                  <a:schemeClr val="lt1"/>
                </a:solidFill>
                <a:latin typeface="Poppins"/>
                <a:ea typeface="Poppins"/>
                <a:cs typeface="Poppins"/>
                <a:sym typeface="Poppins"/>
              </a:rPr>
              <a:t> -</a:t>
            </a:r>
            <a:r>
              <a:rPr b="1" lang="en" sz="1800">
                <a:solidFill>
                  <a:srgbClr val="19A70D"/>
                </a:solidFill>
                <a:latin typeface="Poppins"/>
                <a:ea typeface="Poppins"/>
                <a:cs typeface="Poppins"/>
                <a:sym typeface="Poppins"/>
              </a:rPr>
              <a:t> </a:t>
            </a:r>
            <a:r>
              <a:rPr b="1" lang="en" sz="1800" u="sng">
                <a:solidFill>
                  <a:schemeClr val="accent1"/>
                </a:solidFill>
                <a:latin typeface="Poppins"/>
                <a:ea typeface="Poppins"/>
                <a:cs typeface="Poppins"/>
                <a:sym typeface="Poppins"/>
                <a:hlinkClick r:id="rId4">
                  <a:extLst>
                    <a:ext uri="{A12FA001-AC4F-418D-AE19-62706E023703}">
                      <ahyp:hlinkClr val="tx"/>
                    </a:ext>
                  </a:extLst>
                </a:hlinkClick>
              </a:rPr>
              <a:t>RegAdvisor Alert</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latin typeface="Poppins Light"/>
                <a:ea typeface="Poppins Light"/>
                <a:cs typeface="Poppins Light"/>
                <a:sym typeface="Poppins Light"/>
              </a:rPr>
              <a:t>The Federal Financial Institutions Examination Council (FFIEC) announced via email that, beginning with the 2027 reporting year (for data due March 01, 2028), institutions will have the option to submit annual CRA aggregate data through FFIEC’s Reporting Central application.</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latin typeface="Poppins Light"/>
                <a:ea typeface="Poppins Light"/>
                <a:cs typeface="Poppins Light"/>
                <a:sym typeface="Poppins Light"/>
              </a:rPr>
              <a:t>Effective Date: 1/1/2028</a:t>
            </a:r>
            <a:endParaRPr b="1" sz="1800">
              <a:solidFill>
                <a:schemeClr val="lt1"/>
              </a:solidFill>
            </a:endParaRPr>
          </a:p>
        </p:txBody>
      </p:sp>
      <p:pic>
        <p:nvPicPr>
          <p:cNvPr id="719" name="Google Shape;719;p93"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9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Final Rules in “Processing” Stage</a:t>
            </a:r>
            <a:endParaRPr>
              <a:solidFill>
                <a:schemeClr val="lt1"/>
              </a:solidFill>
            </a:endParaRPr>
          </a:p>
        </p:txBody>
      </p:sp>
      <p:sp>
        <p:nvSpPr>
          <p:cNvPr id="725" name="Google Shape;725;p94"/>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lnSpcReduction="20000"/>
          </a:bodyPr>
          <a:lstStyle/>
          <a:p>
            <a:pPr indent="-177800" lvl="0" marL="177800" rtl="0" algn="l">
              <a:lnSpc>
                <a:spcPct val="113999"/>
              </a:lnSpc>
              <a:spcBef>
                <a:spcPts val="0"/>
              </a:spcBef>
              <a:spcAft>
                <a:spcPts val="0"/>
              </a:spcAft>
              <a:buNone/>
            </a:pPr>
            <a:r>
              <a:rPr b="1" lang="en" sz="1800" u="sng">
                <a:solidFill>
                  <a:schemeClr val="accent1"/>
                </a:solidFill>
                <a:hlinkClick r:id="rId3">
                  <a:extLst>
                    <a:ext uri="{A12FA001-AC4F-418D-AE19-62706E023703}">
                      <ahyp:hlinkClr val="tx"/>
                    </a:ext>
                  </a:extLst>
                </a:hlinkClick>
              </a:rPr>
              <a:t>OFAC: Iranian Transactions and Sanctions Regulations - Amended</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rPr>
              <a:t>The Office of Foreign Assets Control (OFAC) issued a Final Rule to: amend the Iranian Transactions and Sanctions Regulations to implement certain provisions of a January 10, 2020 Iran-related Executive order; revise an existing definition and an existing exemption; and incorporate 2 exemptions from the January 10, 2020 Iran-related Executive order.</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Issued: 9/30/2026</a:t>
            </a:r>
            <a:endParaRPr i="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Effective Date: 9/30/2026</a:t>
            </a:r>
            <a:endParaRPr i="1" sz="1800">
              <a:solidFill>
                <a:schemeClr val="lt1"/>
              </a:solidFill>
            </a:endParaRPr>
          </a:p>
          <a:p>
            <a:pPr indent="-152400" lvl="0" marL="177800" rtl="0" algn="l">
              <a:lnSpc>
                <a:spcPct val="113999"/>
              </a:lnSpc>
              <a:spcBef>
                <a:spcPts val="400"/>
              </a:spcBef>
              <a:spcAft>
                <a:spcPts val="0"/>
              </a:spcAft>
              <a:buSzPts val="1800"/>
              <a:buChar char="•"/>
            </a:pPr>
            <a:r>
              <a:rPr i="1" lang="en" sz="1800">
                <a:solidFill>
                  <a:schemeClr val="lt1"/>
                </a:solidFill>
              </a:rPr>
              <a:t>Mandatory Compliance: 9/30/2026</a:t>
            </a:r>
            <a:endParaRPr i="1" sz="1800">
              <a:solidFill>
                <a:schemeClr val="lt1"/>
              </a:solidFill>
            </a:endParaRPr>
          </a:p>
        </p:txBody>
      </p:sp>
      <p:pic>
        <p:nvPicPr>
          <p:cNvPr id="726" name="Google Shape;726;p94"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95"/>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Final Rules in “Processing” Stage</a:t>
            </a:r>
            <a:endParaRPr>
              <a:solidFill>
                <a:schemeClr val="lt1"/>
              </a:solidFill>
            </a:endParaRPr>
          </a:p>
        </p:txBody>
      </p:sp>
      <p:sp>
        <p:nvSpPr>
          <p:cNvPr id="732" name="Google Shape;732;p95"/>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177800" lvl="0" marL="177800" rtl="0" algn="l">
              <a:lnSpc>
                <a:spcPct val="113999"/>
              </a:lnSpc>
              <a:spcBef>
                <a:spcPts val="0"/>
              </a:spcBef>
              <a:spcAft>
                <a:spcPts val="0"/>
              </a:spcAft>
              <a:buNone/>
            </a:pPr>
            <a:r>
              <a:rPr b="1" lang="en" sz="1800">
                <a:solidFill>
                  <a:schemeClr val="accent1"/>
                </a:solidFill>
              </a:rPr>
              <a:t>OFAC: Cuban </a:t>
            </a:r>
            <a:r>
              <a:rPr b="1" lang="en" sz="1800" u="sng">
                <a:solidFill>
                  <a:schemeClr val="accent1"/>
                </a:solidFill>
                <a:hlinkClick r:id="rId3">
                  <a:extLst>
                    <a:ext uri="{A12FA001-AC4F-418D-AE19-62706E023703}">
                      <ahyp:hlinkClr val="tx"/>
                    </a:ext>
                  </a:extLst>
                </a:hlinkClick>
              </a:rPr>
              <a:t>Sanctions</a:t>
            </a:r>
            <a:r>
              <a:rPr b="1" lang="en" sz="1800">
                <a:solidFill>
                  <a:schemeClr val="accent1"/>
                </a:solidFill>
              </a:rPr>
              <a:t> &amp; </a:t>
            </a:r>
            <a:r>
              <a:rPr b="1" lang="en" sz="1800" u="sng">
                <a:solidFill>
                  <a:schemeClr val="accent1"/>
                </a:solidFill>
                <a:hlinkClick r:id="rId4">
                  <a:extLst>
                    <a:ext uri="{A12FA001-AC4F-418D-AE19-62706E023703}">
                      <ahyp:hlinkClr val="tx"/>
                    </a:ext>
                  </a:extLst>
                </a:hlinkClick>
              </a:rPr>
              <a:t>Assets Control</a:t>
            </a:r>
            <a:r>
              <a:rPr b="1" lang="en" sz="1800">
                <a:solidFill>
                  <a:schemeClr val="accent1"/>
                </a:solidFill>
              </a:rPr>
              <a:t> Regulations</a:t>
            </a:r>
            <a:endParaRPr sz="1800">
              <a:solidFill>
                <a:schemeClr val="accent1"/>
              </a:solidFill>
            </a:endParaRPr>
          </a:p>
          <a:p>
            <a:pPr indent="-177800" lvl="0" marL="177800" rtl="0" algn="l">
              <a:lnSpc>
                <a:spcPct val="113999"/>
              </a:lnSpc>
              <a:spcBef>
                <a:spcPts val="800"/>
              </a:spcBef>
              <a:spcAft>
                <a:spcPts val="0"/>
              </a:spcAft>
              <a:buSzPts val="1800"/>
              <a:buFont typeface="Arial"/>
              <a:buChar char="•"/>
            </a:pPr>
            <a:r>
              <a:rPr lang="en" sz="1800">
                <a:solidFill>
                  <a:schemeClr val="lt1"/>
                </a:solidFill>
              </a:rPr>
              <a:t>The Office of Foreign Assets Control (OFAC) issued 2 Final Rules to: add </a:t>
            </a:r>
            <a:r>
              <a:rPr lang="en" sz="1800">
                <a:solidFill>
                  <a:schemeClr val="lt1"/>
                </a:solidFill>
              </a:rPr>
              <a:t>regulations to implement a May 1, 2026 Cuba-related Executive Order; and amend the Cuban Assets Control Regulations to implement portions of the President's foreign policy toward Cuba.</a:t>
            </a:r>
            <a:endParaRPr>
              <a:solidFill>
                <a:schemeClr val="lt1"/>
              </a:solidFill>
              <a:latin typeface="Poppins Light"/>
              <a:ea typeface="Poppins Light"/>
              <a:cs typeface="Poppins Light"/>
              <a:sym typeface="Poppins Light"/>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Issued: 9/30/2026</a:t>
            </a:r>
            <a:endParaRPr i="1" sz="1800">
              <a:solidFill>
                <a:schemeClr val="lt1"/>
              </a:solidFill>
            </a:endParaRPr>
          </a:p>
          <a:p>
            <a:pPr indent="-152400" lvl="0" marL="177800" rtl="0" algn="l">
              <a:lnSpc>
                <a:spcPct val="113999"/>
              </a:lnSpc>
              <a:spcBef>
                <a:spcPts val="400"/>
              </a:spcBef>
              <a:spcAft>
                <a:spcPts val="0"/>
              </a:spcAft>
              <a:buSzPts val="1800"/>
              <a:buFont typeface="Arial"/>
              <a:buChar char="•"/>
            </a:pPr>
            <a:r>
              <a:rPr i="1" lang="en" sz="1800">
                <a:solidFill>
                  <a:schemeClr val="lt1"/>
                </a:solidFill>
              </a:rPr>
              <a:t>Effective Date: 9/30/2026</a:t>
            </a:r>
            <a:endParaRPr i="1" sz="1800">
              <a:solidFill>
                <a:schemeClr val="lt1"/>
              </a:solidFill>
            </a:endParaRPr>
          </a:p>
          <a:p>
            <a:pPr indent="-152400" lvl="0" marL="177800" rtl="0" algn="l">
              <a:lnSpc>
                <a:spcPct val="113999"/>
              </a:lnSpc>
              <a:spcBef>
                <a:spcPts val="400"/>
              </a:spcBef>
              <a:spcAft>
                <a:spcPts val="0"/>
              </a:spcAft>
              <a:buSzPts val="1800"/>
              <a:buChar char="•"/>
            </a:pPr>
            <a:r>
              <a:rPr i="1" lang="en" sz="1800">
                <a:solidFill>
                  <a:schemeClr val="lt1"/>
                </a:solidFill>
              </a:rPr>
              <a:t>Mandatory Compliance: 9/30/2026</a:t>
            </a:r>
            <a:endParaRPr i="1" sz="1800">
              <a:solidFill>
                <a:schemeClr val="lt1"/>
              </a:solidFill>
            </a:endParaRPr>
          </a:p>
        </p:txBody>
      </p:sp>
      <p:pic>
        <p:nvPicPr>
          <p:cNvPr id="733" name="Google Shape;733;p95"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9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Proposed Rules in “Processing” Stage</a:t>
            </a:r>
            <a:endParaRPr>
              <a:solidFill>
                <a:schemeClr val="lt1"/>
              </a:solidFill>
            </a:endParaRPr>
          </a:p>
        </p:txBody>
      </p:sp>
      <p:sp>
        <p:nvSpPr>
          <p:cNvPr id="739" name="Google Shape;739;p96"/>
          <p:cNvSpPr txBox="1"/>
          <p:nvPr>
            <p:ph idx="4294967295" type="body"/>
          </p:nvPr>
        </p:nvSpPr>
        <p:spPr>
          <a:xfrm>
            <a:off x="408500" y="4123800"/>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i="1" lang="en" sz="1200">
                <a:solidFill>
                  <a:schemeClr val="lt1"/>
                </a:solidFill>
              </a:rPr>
              <a:t>Note that Proposed Rule Alerts are issued no later than 7 calendar days prior to the Comments Due Date. See this Support Center </a:t>
            </a:r>
            <a:r>
              <a:rPr i="1" lang="en" sz="1200" u="sng">
                <a:solidFill>
                  <a:schemeClr val="accent1"/>
                </a:solidFill>
                <a:hlinkClick r:id="rId3">
                  <a:extLst>
                    <a:ext uri="{A12FA001-AC4F-418D-AE19-62706E023703}">
                      <ahyp:hlinkClr val="tx"/>
                    </a:ext>
                  </a:extLst>
                </a:hlinkClick>
              </a:rPr>
              <a:t>article</a:t>
            </a:r>
            <a:r>
              <a:rPr i="1" lang="en" sz="1200">
                <a:solidFill>
                  <a:schemeClr val="lt1"/>
                </a:solidFill>
              </a:rPr>
              <a:t> for a complete description of our SLAs.</a:t>
            </a:r>
            <a:endParaRPr b="1" sz="1800">
              <a:solidFill>
                <a:schemeClr val="lt1"/>
              </a:solidFill>
            </a:endParaRPr>
          </a:p>
        </p:txBody>
      </p:sp>
      <p:pic>
        <p:nvPicPr>
          <p:cNvPr id="740" name="Google Shape;740;p96"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
        <p:nvSpPr>
          <p:cNvPr id="741" name="Google Shape;741;p96"/>
          <p:cNvSpPr/>
          <p:nvPr/>
        </p:nvSpPr>
        <p:spPr>
          <a:xfrm>
            <a:off x="2755209" y="1833763"/>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42" name="Google Shape;742;p96"/>
          <p:cNvSpPr txBox="1"/>
          <p:nvPr/>
        </p:nvSpPr>
        <p:spPr>
          <a:xfrm>
            <a:off x="2654998" y="1919940"/>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Proposed Rule</a:t>
            </a:r>
            <a:endParaRPr b="1" i="0" sz="1050" u="none" cap="none" strike="noStrike">
              <a:solidFill>
                <a:srgbClr val="071C4D"/>
              </a:solidFill>
              <a:latin typeface="Poppins"/>
              <a:ea typeface="Poppins"/>
              <a:cs typeface="Poppins"/>
              <a:sym typeface="Poppins"/>
            </a:endParaRPr>
          </a:p>
        </p:txBody>
      </p:sp>
      <p:sp>
        <p:nvSpPr>
          <p:cNvPr id="743" name="Google Shape;743;p96"/>
          <p:cNvSpPr txBox="1"/>
          <p:nvPr/>
        </p:nvSpPr>
        <p:spPr>
          <a:xfrm>
            <a:off x="2755209" y="2327580"/>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t>Treasury: Payment Stablecoin Issuance</a:t>
            </a:r>
            <a:endParaRPr b="0" i="0" sz="904" u="none" cap="none" strike="noStrike">
              <a:solidFill>
                <a:schemeClr val="accent1"/>
              </a:solidFill>
              <a:latin typeface="Poppins Medium"/>
              <a:ea typeface="Poppins Medium"/>
              <a:cs typeface="Poppins Medium"/>
              <a:sym typeface="Poppins Medium"/>
            </a:endParaRPr>
          </a:p>
        </p:txBody>
      </p:sp>
      <p:sp>
        <p:nvSpPr>
          <p:cNvPr id="744" name="Google Shape;744;p96"/>
          <p:cNvSpPr txBox="1"/>
          <p:nvPr/>
        </p:nvSpPr>
        <p:spPr>
          <a:xfrm>
            <a:off x="4771500" y="2411282"/>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10/19/2026</a:t>
            </a:r>
            <a:endParaRPr b="0" i="0" sz="986" u="none" cap="none" strike="noStrike">
              <a:solidFill>
                <a:srgbClr val="FFFFFF"/>
              </a:solidFill>
              <a:latin typeface="Poppins SemiBold"/>
              <a:ea typeface="Poppins SemiBold"/>
              <a:cs typeface="Poppins SemiBold"/>
              <a:sym typeface="Poppins SemiBold"/>
            </a:endParaRPr>
          </a:p>
        </p:txBody>
      </p:sp>
      <p:sp>
        <p:nvSpPr>
          <p:cNvPr id="745" name="Google Shape;745;p96"/>
          <p:cNvSpPr/>
          <p:nvPr/>
        </p:nvSpPr>
        <p:spPr>
          <a:xfrm>
            <a:off x="2755209" y="2818703"/>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46" name="Google Shape;746;p96"/>
          <p:cNvSpPr txBox="1"/>
          <p:nvPr/>
        </p:nvSpPr>
        <p:spPr>
          <a:xfrm>
            <a:off x="2755209" y="2811254"/>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6">
                  <a:extLst>
                    <a:ext uri="{A12FA001-AC4F-418D-AE19-62706E023703}">
                      <ahyp:hlinkClr val="tx"/>
                    </a:ext>
                  </a:extLst>
                </a:hlinkClick>
              </a:rPr>
              <a:t>Nacha: </a:t>
            </a:r>
            <a:br>
              <a:rPr lang="en" sz="904" u="sng">
                <a:solidFill>
                  <a:schemeClr val="dk2"/>
                </a:solidFill>
                <a:latin typeface="Poppins Medium"/>
                <a:ea typeface="Poppins Medium"/>
                <a:cs typeface="Poppins Medium"/>
                <a:sym typeface="Poppins Medium"/>
                <a:hlinkClick r:id="rId7">
                  <a:extLst>
                    <a:ext uri="{A12FA001-AC4F-418D-AE19-62706E023703}">
                      <ahyp:hlinkClr val="tx"/>
                    </a:ext>
                  </a:extLst>
                </a:hlinkClick>
              </a:rPr>
            </a:br>
            <a:r>
              <a:rPr lang="en" sz="904" u="sng">
                <a:solidFill>
                  <a:schemeClr val="dk2"/>
                </a:solidFill>
                <a:latin typeface="Poppins Medium"/>
                <a:ea typeface="Poppins Medium"/>
                <a:cs typeface="Poppins Medium"/>
                <a:sym typeface="Poppins Medium"/>
                <a:hlinkClick r:id="rId8">
                  <a:extLst>
                    <a:ext uri="{A12FA001-AC4F-418D-AE19-62706E023703}">
                      <ahyp:hlinkClr val="tx"/>
                    </a:ext>
                  </a:extLst>
                </a:hlinkClick>
              </a:rPr>
              <a:t>Banking Day</a:t>
            </a:r>
            <a:endParaRPr b="0" i="0" sz="904" u="none" cap="none" strike="noStrike">
              <a:solidFill>
                <a:schemeClr val="dk2"/>
              </a:solidFill>
              <a:latin typeface="Poppins Medium"/>
              <a:ea typeface="Poppins Medium"/>
              <a:cs typeface="Poppins Medium"/>
              <a:sym typeface="Poppins Medium"/>
            </a:endParaRPr>
          </a:p>
        </p:txBody>
      </p:sp>
      <p:sp>
        <p:nvSpPr>
          <p:cNvPr id="747" name="Google Shape;747;p96"/>
          <p:cNvSpPr txBox="1"/>
          <p:nvPr/>
        </p:nvSpPr>
        <p:spPr>
          <a:xfrm>
            <a:off x="4771500" y="289046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10/23/2026</a:t>
            </a:r>
            <a:endParaRPr b="0" i="0" sz="986" u="none" cap="none" strike="noStrike">
              <a:solidFill>
                <a:srgbClr val="071C4D"/>
              </a:solidFill>
              <a:latin typeface="Poppins SemiBold"/>
              <a:ea typeface="Poppins SemiBold"/>
              <a:cs typeface="Poppins SemiBold"/>
              <a:sym typeface="Poppins SemiBold"/>
            </a:endParaRPr>
          </a:p>
        </p:txBody>
      </p:sp>
      <p:sp>
        <p:nvSpPr>
          <p:cNvPr id="748" name="Google Shape;748;p96"/>
          <p:cNvSpPr txBox="1"/>
          <p:nvPr/>
        </p:nvSpPr>
        <p:spPr>
          <a:xfrm>
            <a:off x="2755219" y="3245184"/>
            <a:ext cx="1617300" cy="6111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9">
                  <a:extLst>
                    <a:ext uri="{A12FA001-AC4F-418D-AE19-62706E023703}">
                      <ahyp:hlinkClr val="tx"/>
                    </a:ext>
                  </a:extLst>
                </a:hlinkClick>
              </a:rPr>
              <a:t>Interagency: Third Party Risk Management Guidance</a:t>
            </a:r>
            <a:endParaRPr b="0" i="0" sz="904" u="none" cap="none" strike="noStrike">
              <a:solidFill>
                <a:schemeClr val="accent1"/>
              </a:solidFill>
              <a:latin typeface="Poppins Medium"/>
              <a:ea typeface="Poppins Medium"/>
              <a:cs typeface="Poppins Medium"/>
              <a:sym typeface="Poppins Medium"/>
            </a:endParaRPr>
          </a:p>
        </p:txBody>
      </p:sp>
      <p:sp>
        <p:nvSpPr>
          <p:cNvPr id="749" name="Google Shape;749;p96"/>
          <p:cNvSpPr txBox="1"/>
          <p:nvPr/>
        </p:nvSpPr>
        <p:spPr>
          <a:xfrm>
            <a:off x="4771512" y="339186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11/16/2026</a:t>
            </a:r>
            <a:endParaRPr b="0" i="0" sz="986" u="none" cap="none" strike="noStrike">
              <a:solidFill>
                <a:srgbClr val="FFFFFF"/>
              </a:solidFill>
              <a:latin typeface="Poppins SemiBold"/>
              <a:ea typeface="Poppins SemiBold"/>
              <a:cs typeface="Poppins SemiBold"/>
              <a:sym typeface="Poppins SemiBold"/>
            </a:endParaRPr>
          </a:p>
        </p:txBody>
      </p:sp>
      <p:cxnSp>
        <p:nvCxnSpPr>
          <p:cNvPr id="750" name="Google Shape;750;p96"/>
          <p:cNvCxnSpPr/>
          <p:nvPr/>
        </p:nvCxnSpPr>
        <p:spPr>
          <a:xfrm>
            <a:off x="4578009" y="1833642"/>
            <a:ext cx="13500" cy="1952400"/>
          </a:xfrm>
          <a:prstGeom prst="straightConnector1">
            <a:avLst/>
          </a:prstGeom>
          <a:noFill/>
          <a:ln cap="flat" cmpd="sng" w="7825">
            <a:solidFill>
              <a:srgbClr val="CBD2DC"/>
            </a:solidFill>
            <a:prstDash val="solid"/>
            <a:round/>
            <a:headEnd len="sm" w="sm" type="none"/>
            <a:tailEnd len="sm" w="sm" type="none"/>
          </a:ln>
        </p:spPr>
      </p:cxnSp>
      <p:sp>
        <p:nvSpPr>
          <p:cNvPr id="751" name="Google Shape;751;p96"/>
          <p:cNvSpPr txBox="1"/>
          <p:nvPr/>
        </p:nvSpPr>
        <p:spPr>
          <a:xfrm>
            <a:off x="4745925" y="1905530"/>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Comments Due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97"/>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Proposed Rules in “Processing” Stage</a:t>
            </a:r>
            <a:endParaRPr>
              <a:solidFill>
                <a:schemeClr val="lt1"/>
              </a:solidFill>
            </a:endParaRPr>
          </a:p>
        </p:txBody>
      </p:sp>
      <p:sp>
        <p:nvSpPr>
          <p:cNvPr id="757" name="Google Shape;757;p97"/>
          <p:cNvSpPr txBox="1"/>
          <p:nvPr>
            <p:ph idx="4294967295" type="body"/>
          </p:nvPr>
        </p:nvSpPr>
        <p:spPr>
          <a:xfrm>
            <a:off x="408500" y="4123800"/>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i="1" lang="en" sz="1200">
                <a:solidFill>
                  <a:schemeClr val="lt1"/>
                </a:solidFill>
              </a:rPr>
              <a:t>Note that Proposed Rule Alerts are issued no later than 7 calendar days prior to the Comments Due Date. See this Support Center </a:t>
            </a:r>
            <a:r>
              <a:rPr i="1" lang="en" sz="1200" u="sng">
                <a:solidFill>
                  <a:schemeClr val="accent1"/>
                </a:solidFill>
                <a:hlinkClick r:id="rId3">
                  <a:extLst>
                    <a:ext uri="{A12FA001-AC4F-418D-AE19-62706E023703}">
                      <ahyp:hlinkClr val="tx"/>
                    </a:ext>
                  </a:extLst>
                </a:hlinkClick>
              </a:rPr>
              <a:t>article</a:t>
            </a:r>
            <a:r>
              <a:rPr i="1" lang="en" sz="1200">
                <a:solidFill>
                  <a:schemeClr val="lt1"/>
                </a:solidFill>
              </a:rPr>
              <a:t> for a complete description of our SLAs.</a:t>
            </a:r>
            <a:endParaRPr b="1" sz="1800">
              <a:solidFill>
                <a:schemeClr val="lt1"/>
              </a:solidFill>
            </a:endParaRPr>
          </a:p>
        </p:txBody>
      </p:sp>
      <p:pic>
        <p:nvPicPr>
          <p:cNvPr id="758" name="Google Shape;758;p97"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
        <p:nvSpPr>
          <p:cNvPr id="759" name="Google Shape;759;p97"/>
          <p:cNvSpPr/>
          <p:nvPr/>
        </p:nvSpPr>
        <p:spPr>
          <a:xfrm>
            <a:off x="2755209" y="163490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60" name="Google Shape;760;p97"/>
          <p:cNvSpPr txBox="1"/>
          <p:nvPr/>
        </p:nvSpPr>
        <p:spPr>
          <a:xfrm>
            <a:off x="2654998" y="1721078"/>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Proposed Rule</a:t>
            </a:r>
            <a:endParaRPr b="1" i="0" sz="1050" u="none" cap="none" strike="noStrike">
              <a:solidFill>
                <a:srgbClr val="071C4D"/>
              </a:solidFill>
              <a:latin typeface="Poppins"/>
              <a:ea typeface="Poppins"/>
              <a:cs typeface="Poppins"/>
              <a:sym typeface="Poppins"/>
            </a:endParaRPr>
          </a:p>
        </p:txBody>
      </p:sp>
      <p:sp>
        <p:nvSpPr>
          <p:cNvPr id="761" name="Google Shape;761;p97"/>
          <p:cNvSpPr txBox="1"/>
          <p:nvPr/>
        </p:nvSpPr>
        <p:spPr>
          <a:xfrm>
            <a:off x="2755209" y="2058667"/>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t>FRB: Third Party Risk Management Guidance - Community Banks</a:t>
            </a:r>
            <a:endParaRPr b="0" i="0" sz="904" u="none" cap="none" strike="noStrike">
              <a:solidFill>
                <a:schemeClr val="accent1"/>
              </a:solidFill>
              <a:latin typeface="Poppins Medium"/>
              <a:ea typeface="Poppins Medium"/>
              <a:cs typeface="Poppins Medium"/>
              <a:sym typeface="Poppins Medium"/>
            </a:endParaRPr>
          </a:p>
        </p:txBody>
      </p:sp>
      <p:sp>
        <p:nvSpPr>
          <p:cNvPr id="762" name="Google Shape;762;p97"/>
          <p:cNvSpPr txBox="1"/>
          <p:nvPr/>
        </p:nvSpPr>
        <p:spPr>
          <a:xfrm>
            <a:off x="4771500" y="221241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11/162026</a:t>
            </a:r>
            <a:endParaRPr b="0" i="0" sz="986" u="none" cap="none" strike="noStrike">
              <a:solidFill>
                <a:srgbClr val="FFFFFF"/>
              </a:solidFill>
              <a:latin typeface="Poppins SemiBold"/>
              <a:ea typeface="Poppins SemiBold"/>
              <a:cs typeface="Poppins SemiBold"/>
              <a:sym typeface="Poppins SemiBold"/>
            </a:endParaRPr>
          </a:p>
        </p:txBody>
      </p:sp>
      <p:sp>
        <p:nvSpPr>
          <p:cNvPr id="763" name="Google Shape;763;p97"/>
          <p:cNvSpPr/>
          <p:nvPr/>
        </p:nvSpPr>
        <p:spPr>
          <a:xfrm>
            <a:off x="2755209" y="2619840"/>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64" name="Google Shape;764;p97"/>
          <p:cNvSpPr txBox="1"/>
          <p:nvPr/>
        </p:nvSpPr>
        <p:spPr>
          <a:xfrm>
            <a:off x="2755209" y="2532417"/>
            <a:ext cx="1617300" cy="6111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6">
                  <a:extLst>
                    <a:ext uri="{A12FA001-AC4F-418D-AE19-62706E023703}">
                      <ahyp:hlinkClr val="tx"/>
                    </a:ext>
                  </a:extLst>
                </a:hlinkClick>
              </a:rPr>
              <a:t>Nacha: Secure Electronic Channels for Exception Processing - RFI</a:t>
            </a:r>
            <a:endParaRPr b="0" i="0" sz="904" u="none" cap="none" strike="noStrike">
              <a:solidFill>
                <a:schemeClr val="dk2"/>
              </a:solidFill>
              <a:latin typeface="Poppins Medium"/>
              <a:ea typeface="Poppins Medium"/>
              <a:cs typeface="Poppins Medium"/>
              <a:sym typeface="Poppins Medium"/>
            </a:endParaRPr>
          </a:p>
        </p:txBody>
      </p:sp>
      <p:sp>
        <p:nvSpPr>
          <p:cNvPr id="765" name="Google Shape;765;p97"/>
          <p:cNvSpPr txBox="1"/>
          <p:nvPr/>
        </p:nvSpPr>
        <p:spPr>
          <a:xfrm>
            <a:off x="4771500" y="2691606"/>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11/20/2026</a:t>
            </a:r>
            <a:endParaRPr b="0" i="0" sz="986" u="none" cap="none" strike="noStrike">
              <a:solidFill>
                <a:srgbClr val="071C4D"/>
              </a:solidFill>
              <a:latin typeface="Poppins SemiBold"/>
              <a:ea typeface="Poppins SemiBold"/>
              <a:cs typeface="Poppins SemiBold"/>
              <a:sym typeface="Poppins SemiBold"/>
            </a:endParaRPr>
          </a:p>
        </p:txBody>
      </p:sp>
      <p:sp>
        <p:nvSpPr>
          <p:cNvPr id="766" name="Google Shape;766;p97"/>
          <p:cNvSpPr txBox="1"/>
          <p:nvPr/>
        </p:nvSpPr>
        <p:spPr>
          <a:xfrm>
            <a:off x="2755219" y="3104859"/>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7">
                  <a:extLst>
                    <a:ext uri="{A12FA001-AC4F-418D-AE19-62706E023703}">
                      <ahyp:hlinkClr val="tx"/>
                    </a:ext>
                  </a:extLst>
                </a:hlinkClick>
              </a:rPr>
              <a:t>FDIC: Bank Merger Transactions</a:t>
            </a:r>
            <a:endParaRPr b="0" i="0" sz="904" u="none" cap="none" strike="noStrike">
              <a:solidFill>
                <a:schemeClr val="accent1"/>
              </a:solidFill>
              <a:latin typeface="Poppins Medium"/>
              <a:ea typeface="Poppins Medium"/>
              <a:cs typeface="Poppins Medium"/>
              <a:sym typeface="Poppins Medium"/>
            </a:endParaRPr>
          </a:p>
        </p:txBody>
      </p:sp>
      <p:sp>
        <p:nvSpPr>
          <p:cNvPr id="767" name="Google Shape;767;p97"/>
          <p:cNvSpPr txBox="1"/>
          <p:nvPr/>
        </p:nvSpPr>
        <p:spPr>
          <a:xfrm>
            <a:off x="4771512" y="319299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11/23/2026</a:t>
            </a:r>
            <a:endParaRPr b="0" i="0" sz="986" u="none" cap="none" strike="noStrike">
              <a:solidFill>
                <a:srgbClr val="FFFFFF"/>
              </a:solidFill>
              <a:latin typeface="Poppins SemiBold"/>
              <a:ea typeface="Poppins SemiBold"/>
              <a:cs typeface="Poppins SemiBold"/>
              <a:sym typeface="Poppins SemiBold"/>
            </a:endParaRPr>
          </a:p>
        </p:txBody>
      </p:sp>
      <p:sp>
        <p:nvSpPr>
          <p:cNvPr id="768" name="Google Shape;768;p97"/>
          <p:cNvSpPr/>
          <p:nvPr/>
        </p:nvSpPr>
        <p:spPr>
          <a:xfrm>
            <a:off x="2755209" y="3587179"/>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69" name="Google Shape;769;p97"/>
          <p:cNvSpPr txBox="1"/>
          <p:nvPr/>
        </p:nvSpPr>
        <p:spPr>
          <a:xfrm>
            <a:off x="2755209" y="3641387"/>
            <a:ext cx="1617300" cy="2910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8">
                  <a:extLst>
                    <a:ext uri="{A12FA001-AC4F-418D-AE19-62706E023703}">
                      <ahyp:hlinkClr val="tx"/>
                    </a:ext>
                  </a:extLst>
                </a:hlinkClick>
              </a:rPr>
              <a:t>FDIC: State Bank Parity</a:t>
            </a:r>
            <a:endParaRPr b="0" i="0" sz="904" u="none" cap="none" strike="noStrike">
              <a:solidFill>
                <a:schemeClr val="dk2"/>
              </a:solidFill>
              <a:latin typeface="Poppins Medium"/>
              <a:ea typeface="Poppins Medium"/>
              <a:cs typeface="Poppins Medium"/>
              <a:sym typeface="Poppins Medium"/>
            </a:endParaRPr>
          </a:p>
        </p:txBody>
      </p:sp>
      <p:sp>
        <p:nvSpPr>
          <p:cNvPr id="770" name="Google Shape;770;p97"/>
          <p:cNvSpPr txBox="1"/>
          <p:nvPr/>
        </p:nvSpPr>
        <p:spPr>
          <a:xfrm>
            <a:off x="4771500" y="3658940"/>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11/23/2026</a:t>
            </a:r>
            <a:endParaRPr b="0" i="0" sz="986" u="none" cap="none" strike="noStrike">
              <a:solidFill>
                <a:srgbClr val="071C4D"/>
              </a:solidFill>
              <a:latin typeface="Poppins SemiBold"/>
              <a:ea typeface="Poppins SemiBold"/>
              <a:cs typeface="Poppins SemiBold"/>
              <a:sym typeface="Poppins SemiBold"/>
            </a:endParaRPr>
          </a:p>
        </p:txBody>
      </p:sp>
      <p:cxnSp>
        <p:nvCxnSpPr>
          <p:cNvPr id="771" name="Google Shape;771;p97"/>
          <p:cNvCxnSpPr/>
          <p:nvPr/>
        </p:nvCxnSpPr>
        <p:spPr>
          <a:xfrm flipH="1">
            <a:off x="4566172" y="1634779"/>
            <a:ext cx="11700" cy="2406300"/>
          </a:xfrm>
          <a:prstGeom prst="straightConnector1">
            <a:avLst/>
          </a:prstGeom>
          <a:noFill/>
          <a:ln cap="flat" cmpd="sng" w="7825">
            <a:solidFill>
              <a:srgbClr val="CBD2DC"/>
            </a:solidFill>
            <a:prstDash val="solid"/>
            <a:round/>
            <a:headEnd len="sm" w="sm" type="none"/>
            <a:tailEnd len="sm" w="sm" type="none"/>
          </a:ln>
        </p:spPr>
      </p:cxnSp>
      <p:sp>
        <p:nvSpPr>
          <p:cNvPr id="772" name="Google Shape;772;p97"/>
          <p:cNvSpPr txBox="1"/>
          <p:nvPr/>
        </p:nvSpPr>
        <p:spPr>
          <a:xfrm>
            <a:off x="4745925" y="1706667"/>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Comments Due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98"/>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Proposed Rules in “Processing” Stage</a:t>
            </a:r>
            <a:endParaRPr>
              <a:solidFill>
                <a:schemeClr val="lt1"/>
              </a:solidFill>
            </a:endParaRPr>
          </a:p>
        </p:txBody>
      </p:sp>
      <p:sp>
        <p:nvSpPr>
          <p:cNvPr id="778" name="Google Shape;778;p98"/>
          <p:cNvSpPr txBox="1"/>
          <p:nvPr>
            <p:ph idx="4294967295" type="body"/>
          </p:nvPr>
        </p:nvSpPr>
        <p:spPr>
          <a:xfrm>
            <a:off x="408500" y="4123800"/>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i="1" lang="en" sz="1200">
                <a:solidFill>
                  <a:schemeClr val="lt1"/>
                </a:solidFill>
              </a:rPr>
              <a:t>Note that Proposed Rule Alerts are issued no later than 7 calendar days prior to the Comments Due Date. See this Support Center </a:t>
            </a:r>
            <a:r>
              <a:rPr i="1" lang="en" sz="1200" u="sng">
                <a:solidFill>
                  <a:schemeClr val="accent1"/>
                </a:solidFill>
                <a:hlinkClick r:id="rId3">
                  <a:extLst>
                    <a:ext uri="{A12FA001-AC4F-418D-AE19-62706E023703}">
                      <ahyp:hlinkClr val="tx"/>
                    </a:ext>
                  </a:extLst>
                </a:hlinkClick>
              </a:rPr>
              <a:t>article</a:t>
            </a:r>
            <a:r>
              <a:rPr i="1" lang="en" sz="1200">
                <a:solidFill>
                  <a:schemeClr val="lt1"/>
                </a:solidFill>
              </a:rPr>
              <a:t> for a complete description of our SLAs.</a:t>
            </a:r>
            <a:endParaRPr b="1" sz="1800">
              <a:solidFill>
                <a:schemeClr val="lt1"/>
              </a:solidFill>
            </a:endParaRPr>
          </a:p>
        </p:txBody>
      </p:sp>
      <p:pic>
        <p:nvPicPr>
          <p:cNvPr id="779" name="Google Shape;779;p98"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
        <p:nvSpPr>
          <p:cNvPr id="780" name="Google Shape;780;p98"/>
          <p:cNvSpPr/>
          <p:nvPr/>
        </p:nvSpPr>
        <p:spPr>
          <a:xfrm>
            <a:off x="2755209" y="2125663"/>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81" name="Google Shape;781;p98"/>
          <p:cNvSpPr txBox="1"/>
          <p:nvPr/>
        </p:nvSpPr>
        <p:spPr>
          <a:xfrm>
            <a:off x="2654998" y="2211840"/>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Proposed Rule</a:t>
            </a:r>
            <a:endParaRPr b="1" i="0" sz="1050" u="none" cap="none" strike="noStrike">
              <a:solidFill>
                <a:srgbClr val="071C4D"/>
              </a:solidFill>
              <a:latin typeface="Poppins"/>
              <a:ea typeface="Poppins"/>
              <a:cs typeface="Poppins"/>
              <a:sym typeface="Poppins"/>
            </a:endParaRPr>
          </a:p>
        </p:txBody>
      </p:sp>
      <p:sp>
        <p:nvSpPr>
          <p:cNvPr id="782" name="Google Shape;782;p98"/>
          <p:cNvSpPr txBox="1"/>
          <p:nvPr/>
        </p:nvSpPr>
        <p:spPr>
          <a:xfrm>
            <a:off x="2755209" y="2695867"/>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t>FRB: GENIUS Act</a:t>
            </a:r>
            <a:endParaRPr b="0" i="0" sz="904" u="none" cap="none" strike="noStrike">
              <a:solidFill>
                <a:schemeClr val="accent1"/>
              </a:solidFill>
              <a:latin typeface="Poppins Medium"/>
              <a:ea typeface="Poppins Medium"/>
              <a:cs typeface="Poppins Medium"/>
              <a:sym typeface="Poppins Medium"/>
            </a:endParaRPr>
          </a:p>
        </p:txBody>
      </p:sp>
      <p:sp>
        <p:nvSpPr>
          <p:cNvPr id="783" name="Google Shape;783;p98"/>
          <p:cNvSpPr txBox="1"/>
          <p:nvPr/>
        </p:nvSpPr>
        <p:spPr>
          <a:xfrm>
            <a:off x="4771500" y="2703182"/>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11/30/2026</a:t>
            </a:r>
            <a:endParaRPr b="0" i="0" sz="986" u="none" cap="none" strike="noStrike">
              <a:solidFill>
                <a:srgbClr val="FFFFFF"/>
              </a:solidFill>
              <a:latin typeface="Poppins SemiBold"/>
              <a:ea typeface="Poppins SemiBold"/>
              <a:cs typeface="Poppins SemiBold"/>
              <a:sym typeface="Poppins SemiBold"/>
            </a:endParaRPr>
          </a:p>
        </p:txBody>
      </p:sp>
      <p:sp>
        <p:nvSpPr>
          <p:cNvPr id="784" name="Google Shape;784;p98"/>
          <p:cNvSpPr/>
          <p:nvPr/>
        </p:nvSpPr>
        <p:spPr>
          <a:xfrm>
            <a:off x="2755209" y="3110603"/>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785" name="Google Shape;785;p98"/>
          <p:cNvSpPr txBox="1"/>
          <p:nvPr/>
        </p:nvSpPr>
        <p:spPr>
          <a:xfrm>
            <a:off x="2755209" y="3103154"/>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6">
                  <a:extLst>
                    <a:ext uri="{A12FA001-AC4F-418D-AE19-62706E023703}">
                      <ahyp:hlinkClr val="tx"/>
                    </a:ext>
                  </a:extLst>
                </a:hlinkClick>
              </a:rPr>
              <a:t>FRB: PPSI Application Procedures</a:t>
            </a:r>
            <a:endParaRPr b="0" i="0" sz="904" u="none" cap="none" strike="noStrike">
              <a:solidFill>
                <a:schemeClr val="dk2"/>
              </a:solidFill>
              <a:latin typeface="Poppins Medium"/>
              <a:ea typeface="Poppins Medium"/>
              <a:cs typeface="Poppins Medium"/>
              <a:sym typeface="Poppins Medium"/>
            </a:endParaRPr>
          </a:p>
        </p:txBody>
      </p:sp>
      <p:sp>
        <p:nvSpPr>
          <p:cNvPr id="786" name="Google Shape;786;p98"/>
          <p:cNvSpPr txBox="1"/>
          <p:nvPr/>
        </p:nvSpPr>
        <p:spPr>
          <a:xfrm>
            <a:off x="4771500" y="3182369"/>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11/30/2026</a:t>
            </a:r>
            <a:endParaRPr b="0" i="0" sz="986" u="none" cap="none" strike="noStrike">
              <a:solidFill>
                <a:srgbClr val="071C4D"/>
              </a:solidFill>
              <a:latin typeface="Poppins SemiBold"/>
              <a:ea typeface="Poppins SemiBold"/>
              <a:cs typeface="Poppins SemiBold"/>
              <a:sym typeface="Poppins SemiBold"/>
            </a:endParaRPr>
          </a:p>
        </p:txBody>
      </p:sp>
      <p:cxnSp>
        <p:nvCxnSpPr>
          <p:cNvPr id="787" name="Google Shape;787;p98"/>
          <p:cNvCxnSpPr>
            <a:endCxn id="784" idx="2"/>
          </p:cNvCxnSpPr>
          <p:nvPr/>
        </p:nvCxnSpPr>
        <p:spPr>
          <a:xfrm>
            <a:off x="4578009" y="2125403"/>
            <a:ext cx="13500" cy="1439100"/>
          </a:xfrm>
          <a:prstGeom prst="straightConnector1">
            <a:avLst/>
          </a:prstGeom>
          <a:noFill/>
          <a:ln cap="flat" cmpd="sng" w="7825">
            <a:solidFill>
              <a:srgbClr val="CBD2DC"/>
            </a:solidFill>
            <a:prstDash val="solid"/>
            <a:round/>
            <a:headEnd len="sm" w="sm" type="none"/>
            <a:tailEnd len="sm" w="sm" type="none"/>
          </a:ln>
        </p:spPr>
      </p:cxnSp>
      <p:sp>
        <p:nvSpPr>
          <p:cNvPr id="788" name="Google Shape;788;p98"/>
          <p:cNvSpPr txBox="1"/>
          <p:nvPr/>
        </p:nvSpPr>
        <p:spPr>
          <a:xfrm>
            <a:off x="4745925" y="2197430"/>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Comments Due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99"/>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Poppins SemiBold"/>
              <a:buNone/>
            </a:pPr>
            <a:r>
              <a:rPr lang="en"/>
              <a:t>Compliance</a:t>
            </a:r>
            <a:endParaRPr/>
          </a:p>
          <a:p>
            <a:pPr indent="0" lvl="0" marL="0" rtl="0" algn="l">
              <a:lnSpc>
                <a:spcPct val="90000"/>
              </a:lnSpc>
              <a:spcBef>
                <a:spcPts val="0"/>
              </a:spcBef>
              <a:spcAft>
                <a:spcPts val="0"/>
              </a:spcAft>
              <a:buClr>
                <a:schemeClr val="lt1"/>
              </a:buClr>
              <a:buSzPts val="4500"/>
              <a:buFont typeface="Poppins SemiBold"/>
              <a:buNone/>
            </a:pPr>
            <a:r>
              <a:rPr lang="en"/>
              <a:t>Calendar</a:t>
            </a:r>
            <a:endParaRPr/>
          </a:p>
        </p:txBody>
      </p:sp>
      <p:sp>
        <p:nvSpPr>
          <p:cNvPr id="794" name="Google Shape;794;p99"/>
          <p:cNvSpPr txBox="1"/>
          <p:nvPr>
            <p:ph idx="1" type="body"/>
          </p:nvPr>
        </p:nvSpPr>
        <p:spPr>
          <a:xfrm>
            <a:off x="422921" y="3202872"/>
            <a:ext cx="7886700" cy="1125000"/>
          </a:xfrm>
          <a:prstGeom prst="rect">
            <a:avLst/>
          </a:prstGeom>
          <a:noFill/>
          <a:ln>
            <a:noFill/>
          </a:ln>
        </p:spPr>
        <p:txBody>
          <a:bodyPr anchorCtr="0" anchor="t" bIns="34275" lIns="68575" spcFirstLastPara="1" rIns="68575" wrap="square" tIns="34275">
            <a:normAutofit fontScale="92500"/>
          </a:bodyPr>
          <a:lstStyle/>
          <a:p>
            <a:pPr indent="0" lvl="0" marL="228600" rtl="0" algn="l">
              <a:lnSpc>
                <a:spcPct val="114000"/>
              </a:lnSpc>
              <a:spcBef>
                <a:spcPts val="800"/>
              </a:spcBef>
              <a:spcAft>
                <a:spcPts val="0"/>
              </a:spcAft>
              <a:buSzPct val="100000"/>
              <a:buNone/>
            </a:pPr>
            <a:r>
              <a:rPr lang="en"/>
              <a:t>See the Support Center for the complete </a:t>
            </a:r>
            <a:r>
              <a:rPr lang="en" u="sng">
                <a:solidFill>
                  <a:schemeClr val="accent1"/>
                </a:solidFill>
                <a:hlinkClick r:id="rId3">
                  <a:extLst>
                    <a:ext uri="{A12FA001-AC4F-418D-AE19-62706E023703}">
                      <ahyp:hlinkClr val="tx"/>
                    </a:ext>
                  </a:extLst>
                </a:hlinkClick>
              </a:rPr>
              <a:t>calendar</a:t>
            </a:r>
            <a:r>
              <a:rPr lang="en"/>
              <a:t>, updated weekly.</a:t>
            </a:r>
            <a:endParaRPr/>
          </a:p>
          <a:p>
            <a:pPr indent="0" lvl="0" marL="228600" rtl="0" algn="l">
              <a:lnSpc>
                <a:spcPct val="114000"/>
              </a:lnSpc>
              <a:spcBef>
                <a:spcPts val="800"/>
              </a:spcBef>
              <a:spcAft>
                <a:spcPts val="0"/>
              </a:spcAft>
              <a:buSzPct val="100000"/>
              <a:buNone/>
            </a:pPr>
            <a:r>
              <a:rPr lang="en"/>
              <a:t>Want to receive notifications when the calendar is updated? Simply navigate to the article and select the “Follow” button.</a:t>
            </a:r>
            <a:endParaRPr/>
          </a:p>
        </p:txBody>
      </p:sp>
      <p:pic>
        <p:nvPicPr>
          <p:cNvPr id="795" name="Google Shape;795;p99" title="Mitratech_Continuity_Logo_White.png"/>
          <p:cNvPicPr preferRelativeResize="0"/>
          <p:nvPr/>
        </p:nvPicPr>
        <p:blipFill rotWithShape="1">
          <a:blip r:embed="rId4">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pic>
        <p:nvPicPr>
          <p:cNvPr id="800" name="Google Shape;800;p100"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01" name="Google Shape;801;p100"/>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02" name="Google Shape;802;p100"/>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lang="en" sz="1400">
                <a:solidFill>
                  <a:schemeClr val="lt1"/>
                </a:solidFill>
              </a:rPr>
              <a:t>The following Final Rules became effective in September 2026. </a:t>
            </a:r>
            <a:endParaRPr b="1" sz="1800">
              <a:solidFill>
                <a:schemeClr val="lt1"/>
              </a:solidFill>
            </a:endParaRPr>
          </a:p>
        </p:txBody>
      </p:sp>
      <p:sp>
        <p:nvSpPr>
          <p:cNvPr id="803" name="Google Shape;803;p100"/>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04" name="Google Shape;804;p100"/>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a:t>
            </a:r>
            <a:r>
              <a:rPr b="1" lang="en" sz="1050">
                <a:solidFill>
                  <a:srgbClr val="071C4D"/>
                </a:solidFill>
                <a:latin typeface="Poppins"/>
                <a:ea typeface="Poppins"/>
                <a:cs typeface="Poppins"/>
                <a:sym typeface="Poppins"/>
              </a:rPr>
              <a:t> Rule</a:t>
            </a:r>
            <a:endParaRPr b="1" i="0" sz="1050" u="none" cap="none" strike="noStrike">
              <a:solidFill>
                <a:srgbClr val="071C4D"/>
              </a:solidFill>
              <a:latin typeface="Poppins"/>
              <a:ea typeface="Poppins"/>
              <a:cs typeface="Poppins"/>
              <a:sym typeface="Poppins"/>
            </a:endParaRPr>
          </a:p>
        </p:txBody>
      </p:sp>
      <p:sp>
        <p:nvSpPr>
          <p:cNvPr id="805" name="Google Shape;805;p100"/>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a:t>
            </a:r>
            <a:r>
              <a:rPr b="1" lang="en" sz="1086">
                <a:solidFill>
                  <a:srgbClr val="071C4D"/>
                </a:solidFill>
                <a:latin typeface="Poppins"/>
                <a:ea typeface="Poppins"/>
                <a:cs typeface="Poppins"/>
                <a:sym typeface="Poppins"/>
              </a:rPr>
              <a:t>e</a:t>
            </a:r>
            <a:endParaRPr b="1" i="0" sz="1086" u="none" cap="none" strike="noStrike">
              <a:solidFill>
                <a:srgbClr val="071C4D"/>
              </a:solidFill>
              <a:latin typeface="Poppins"/>
              <a:ea typeface="Poppins"/>
              <a:cs typeface="Poppins"/>
              <a:sym typeface="Poppins"/>
            </a:endParaRPr>
          </a:p>
        </p:txBody>
      </p:sp>
      <p:sp>
        <p:nvSpPr>
          <p:cNvPr id="806" name="Google Shape;806;p100"/>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a:solidFill>
                  <a:schemeClr val="accent1"/>
                </a:solidFill>
                <a:latin typeface="Poppins Medium"/>
                <a:ea typeface="Poppins Medium"/>
                <a:cs typeface="Poppins Medium"/>
                <a:sym typeface="Poppins Medium"/>
              </a:rPr>
              <a:t>	</a:t>
            </a: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FDIC: Reciprocal &amp; Brokered Deposits</a:t>
            </a:r>
            <a:endParaRPr b="0" i="0" sz="904" u="none" cap="none" strike="noStrike">
              <a:solidFill>
                <a:schemeClr val="accent1"/>
              </a:solidFill>
              <a:latin typeface="Poppins Medium"/>
              <a:ea typeface="Poppins Medium"/>
              <a:cs typeface="Poppins Medium"/>
              <a:sym typeface="Poppins Medium"/>
            </a:endParaRPr>
          </a:p>
        </p:txBody>
      </p:sp>
      <p:sp>
        <p:nvSpPr>
          <p:cNvPr id="807" name="Google Shape;807;p100"/>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9/1/2026</a:t>
            </a:r>
            <a:endParaRPr sz="986">
              <a:solidFill>
                <a:srgbClr val="FFFFFF"/>
              </a:solidFill>
              <a:latin typeface="Poppins SemiBold"/>
              <a:ea typeface="Poppins SemiBold"/>
              <a:cs typeface="Poppins SemiBold"/>
              <a:sym typeface="Poppins SemiBold"/>
            </a:endParaRPr>
          </a:p>
        </p:txBody>
      </p:sp>
      <p:sp>
        <p:nvSpPr>
          <p:cNvPr id="808" name="Google Shape;808;p100"/>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09" name="Google Shape;809;p100"/>
          <p:cNvSpPr txBox="1"/>
          <p:nvPr/>
        </p:nvSpPr>
        <p:spPr>
          <a:xfrm>
            <a:off x="2755209" y="309271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NCUA: Chartering  Rescissions</a:t>
            </a:r>
            <a:endParaRPr b="0" i="0" sz="904" u="none" cap="none" strike="noStrike">
              <a:solidFill>
                <a:schemeClr val="dk1"/>
              </a:solidFill>
              <a:latin typeface="Poppins Medium"/>
              <a:ea typeface="Poppins Medium"/>
              <a:cs typeface="Poppins Medium"/>
              <a:sym typeface="Poppins Medium"/>
            </a:endParaRPr>
          </a:p>
        </p:txBody>
      </p:sp>
      <p:sp>
        <p:nvSpPr>
          <p:cNvPr id="810" name="Google Shape;810;p100"/>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sp>
        <p:nvSpPr>
          <p:cNvPr id="811" name="Google Shape;811;p100"/>
          <p:cNvSpPr txBox="1"/>
          <p:nvPr/>
        </p:nvSpPr>
        <p:spPr>
          <a:xfrm>
            <a:off x="2755219" y="3519572"/>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NCUA: Chartering &amp; Field of Membership  Rescission</a:t>
            </a:r>
            <a:endParaRPr b="0" i="0" sz="904" u="none" cap="none" strike="noStrike">
              <a:solidFill>
                <a:schemeClr val="accent1"/>
              </a:solidFill>
              <a:latin typeface="Poppins Medium"/>
              <a:ea typeface="Poppins Medium"/>
              <a:cs typeface="Poppins Medium"/>
              <a:sym typeface="Poppins Medium"/>
            </a:endParaRPr>
          </a:p>
        </p:txBody>
      </p:sp>
      <p:sp>
        <p:nvSpPr>
          <p:cNvPr id="812" name="Google Shape;812;p100"/>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b="0" i="0" sz="986" u="none" cap="none" strike="noStrike">
              <a:solidFill>
                <a:srgbClr val="FFFFFF"/>
              </a:solidFill>
              <a:latin typeface="Poppins SemiBold"/>
              <a:ea typeface="Poppins SemiBold"/>
              <a:cs typeface="Poppins SemiBold"/>
              <a:sym typeface="Poppins SemiBold"/>
            </a:endParaRPr>
          </a:p>
        </p:txBody>
      </p:sp>
      <p:sp>
        <p:nvSpPr>
          <p:cNvPr id="813" name="Google Shape;813;p100"/>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14" name="Google Shape;814;p100"/>
          <p:cNvSpPr txBox="1"/>
          <p:nvPr/>
        </p:nvSpPr>
        <p:spPr>
          <a:xfrm>
            <a:off x="2755209" y="4153662"/>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t>NCUA: Insurance</a:t>
            </a:r>
            <a:endParaRPr b="0" i="0" sz="904" u="none" cap="none" strike="noStrike">
              <a:solidFill>
                <a:schemeClr val="dk1"/>
              </a:solidFill>
              <a:latin typeface="Poppins Medium"/>
              <a:ea typeface="Poppins Medium"/>
              <a:cs typeface="Poppins Medium"/>
              <a:sym typeface="Poppins Medium"/>
            </a:endParaRPr>
          </a:p>
        </p:txBody>
      </p:sp>
      <p:sp>
        <p:nvSpPr>
          <p:cNvPr id="815" name="Google Shape;815;p100"/>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cxnSp>
        <p:nvCxnSpPr>
          <p:cNvPr id="816" name="Google Shape;816;p100"/>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p101"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22" name="Google Shape;822;p101"/>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23" name="Google Shape;823;p101"/>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lang="en" sz="1400">
                <a:solidFill>
                  <a:schemeClr val="lt1"/>
                </a:solidFill>
              </a:rPr>
              <a:t>The following Final Rules became effective in September 2026. </a:t>
            </a:r>
            <a:endParaRPr b="1" sz="1800">
              <a:solidFill>
                <a:schemeClr val="lt1"/>
              </a:solidFill>
            </a:endParaRPr>
          </a:p>
        </p:txBody>
      </p:sp>
      <p:sp>
        <p:nvSpPr>
          <p:cNvPr id="824" name="Google Shape;824;p101"/>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25" name="Google Shape;825;p101"/>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26" name="Google Shape;826;p101"/>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NCUA: Limits on Loans to Other Credit Unions</a:t>
            </a:r>
            <a:endParaRPr b="0" i="0" sz="904" u="none" cap="none" strike="noStrike">
              <a:solidFill>
                <a:schemeClr val="accent1"/>
              </a:solidFill>
              <a:latin typeface="Poppins Medium"/>
              <a:ea typeface="Poppins Medium"/>
              <a:cs typeface="Poppins Medium"/>
              <a:sym typeface="Poppins Medium"/>
            </a:endParaRPr>
          </a:p>
        </p:txBody>
      </p:sp>
      <p:sp>
        <p:nvSpPr>
          <p:cNvPr id="827" name="Google Shape;827;p101"/>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sz="986">
              <a:solidFill>
                <a:srgbClr val="FFFFFF"/>
              </a:solidFill>
              <a:latin typeface="Poppins SemiBold"/>
              <a:ea typeface="Poppins SemiBold"/>
              <a:cs typeface="Poppins SemiBold"/>
              <a:sym typeface="Poppins SemiBold"/>
            </a:endParaRPr>
          </a:p>
        </p:txBody>
      </p:sp>
      <p:sp>
        <p:nvSpPr>
          <p:cNvPr id="828" name="Google Shape;828;p101"/>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29" name="Google Shape;829;p101"/>
          <p:cNvSpPr txBox="1"/>
          <p:nvPr/>
        </p:nvSpPr>
        <p:spPr>
          <a:xfrm>
            <a:off x="2755209" y="3172804"/>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5">
                  <a:extLst>
                    <a:ext uri="{A12FA001-AC4F-418D-AE19-62706E023703}">
                      <ahyp:hlinkClr val="tx"/>
                    </a:ext>
                  </a:extLst>
                </a:hlinkClick>
              </a:rPr>
              <a:t>NCUA: Obligations</a:t>
            </a:r>
            <a:endParaRPr b="0" i="0" sz="904" u="none" cap="none" strike="noStrike">
              <a:solidFill>
                <a:schemeClr val="dk1"/>
              </a:solidFill>
              <a:latin typeface="Poppins Medium"/>
              <a:ea typeface="Poppins Medium"/>
              <a:cs typeface="Poppins Medium"/>
              <a:sym typeface="Poppins Medium"/>
            </a:endParaRPr>
          </a:p>
        </p:txBody>
      </p:sp>
      <p:sp>
        <p:nvSpPr>
          <p:cNvPr id="830" name="Google Shape;830;p101"/>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sp>
        <p:nvSpPr>
          <p:cNvPr id="831" name="Google Shape;831;p101"/>
          <p:cNvSpPr txBox="1"/>
          <p:nvPr/>
        </p:nvSpPr>
        <p:spPr>
          <a:xfrm>
            <a:off x="2755219" y="3665284"/>
            <a:ext cx="1617300" cy="2910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NCUA: Service Contracts</a:t>
            </a:r>
            <a:endParaRPr b="0" i="0" sz="904" u="none" cap="none" strike="noStrike">
              <a:solidFill>
                <a:schemeClr val="accent1"/>
              </a:solidFill>
              <a:latin typeface="Poppins Medium"/>
              <a:ea typeface="Poppins Medium"/>
              <a:cs typeface="Poppins Medium"/>
              <a:sym typeface="Poppins Medium"/>
            </a:endParaRPr>
          </a:p>
        </p:txBody>
      </p:sp>
      <p:sp>
        <p:nvSpPr>
          <p:cNvPr id="832" name="Google Shape;832;p101"/>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b="0" i="0" sz="986" u="none" cap="none" strike="noStrike">
              <a:solidFill>
                <a:srgbClr val="FFFFFF"/>
              </a:solidFill>
              <a:latin typeface="Poppins SemiBold"/>
              <a:ea typeface="Poppins SemiBold"/>
              <a:cs typeface="Poppins SemiBold"/>
              <a:sym typeface="Poppins SemiBold"/>
            </a:endParaRPr>
          </a:p>
        </p:txBody>
      </p:sp>
      <p:sp>
        <p:nvSpPr>
          <p:cNvPr id="833" name="Google Shape;833;p101"/>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34" name="Google Shape;834;p101"/>
          <p:cNvSpPr txBox="1"/>
          <p:nvPr/>
        </p:nvSpPr>
        <p:spPr>
          <a:xfrm>
            <a:off x="2755209" y="406748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1"/>
                </a:solidFill>
                <a:latin typeface="Poppins Medium"/>
                <a:ea typeface="Poppins Medium"/>
                <a:cs typeface="Poppins Medium"/>
                <a:sym typeface="Poppins Medium"/>
                <a:hlinkClick r:id="rId7">
                  <a:extLst>
                    <a:ext uri="{A12FA001-AC4F-418D-AE19-62706E023703}">
                      <ahyp:hlinkClr val="tx"/>
                    </a:ext>
                  </a:extLst>
                </a:hlinkClick>
              </a:rPr>
              <a:t>NCUA: Suretyship &amp; Guaranty</a:t>
            </a:r>
            <a:endParaRPr b="0" i="0" sz="904" u="none" cap="none" strike="noStrike">
              <a:solidFill>
                <a:schemeClr val="dk1"/>
              </a:solidFill>
              <a:latin typeface="Poppins Medium"/>
              <a:ea typeface="Poppins Medium"/>
              <a:cs typeface="Poppins Medium"/>
              <a:sym typeface="Poppins Medium"/>
            </a:endParaRPr>
          </a:p>
        </p:txBody>
      </p:sp>
      <p:sp>
        <p:nvSpPr>
          <p:cNvPr id="835" name="Google Shape;835;p101"/>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9/8/2026</a:t>
            </a:r>
            <a:endParaRPr b="0" i="0" sz="986" u="none" cap="none" strike="noStrike">
              <a:solidFill>
                <a:srgbClr val="071C4D"/>
              </a:solidFill>
              <a:latin typeface="Poppins SemiBold"/>
              <a:ea typeface="Poppins SemiBold"/>
              <a:cs typeface="Poppins SemiBold"/>
              <a:sym typeface="Poppins SemiBold"/>
            </a:endParaRPr>
          </a:p>
        </p:txBody>
      </p:sp>
      <p:cxnSp>
        <p:nvCxnSpPr>
          <p:cNvPr id="836" name="Google Shape;836;p101"/>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
        <p:nvSpPr>
          <p:cNvPr id="837" name="Google Shape;837;p101"/>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102"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43" name="Google Shape;843;p102"/>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44" name="Google Shape;844;p102"/>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lang="en" sz="1400">
                <a:solidFill>
                  <a:schemeClr val="lt1"/>
                </a:solidFill>
              </a:rPr>
              <a:t>The following Final Rules became effective in September 2026. </a:t>
            </a:r>
            <a:endParaRPr b="1" sz="1800">
              <a:solidFill>
                <a:schemeClr val="lt1"/>
              </a:solidFill>
            </a:endParaRPr>
          </a:p>
        </p:txBody>
      </p:sp>
      <p:sp>
        <p:nvSpPr>
          <p:cNvPr id="845" name="Google Shape;845;p102"/>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46" name="Google Shape;846;p102"/>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47" name="Google Shape;847;p102"/>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NCUA: Vehicle Loan Servicing</a:t>
            </a:r>
            <a:endParaRPr b="0" i="0" sz="904" u="none" cap="none" strike="noStrike">
              <a:solidFill>
                <a:schemeClr val="accent1"/>
              </a:solidFill>
              <a:latin typeface="Poppins Medium"/>
              <a:ea typeface="Poppins Medium"/>
              <a:cs typeface="Poppins Medium"/>
              <a:sym typeface="Poppins Medium"/>
            </a:endParaRPr>
          </a:p>
        </p:txBody>
      </p:sp>
      <p:sp>
        <p:nvSpPr>
          <p:cNvPr id="848" name="Google Shape;848;p102"/>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9/8/2026</a:t>
            </a:r>
            <a:endParaRPr sz="986">
              <a:solidFill>
                <a:srgbClr val="FFFFFF"/>
              </a:solidFill>
              <a:latin typeface="Poppins SemiBold"/>
              <a:ea typeface="Poppins SemiBold"/>
              <a:cs typeface="Poppins SemiBold"/>
              <a:sym typeface="Poppins SemiBold"/>
            </a:endParaRPr>
          </a:p>
        </p:txBody>
      </p:sp>
      <p:sp>
        <p:nvSpPr>
          <p:cNvPr id="849" name="Google Shape;849;p102"/>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50" name="Google Shape;850;p102"/>
          <p:cNvSpPr txBox="1"/>
          <p:nvPr/>
        </p:nvSpPr>
        <p:spPr>
          <a:xfrm>
            <a:off x="2755209" y="309271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5">
                  <a:extLst>
                    <a:ext uri="{A12FA001-AC4F-418D-AE19-62706E023703}">
                      <ahyp:hlinkClr val="tx"/>
                    </a:ext>
                  </a:extLst>
                </a:hlinkClick>
              </a:rPr>
              <a:t>Bank Agencies: Exam Cycle Asset Threshold</a:t>
            </a:r>
            <a:endParaRPr b="0" i="0" sz="904" u="none" cap="none" strike="noStrike">
              <a:solidFill>
                <a:schemeClr val="dk2"/>
              </a:solidFill>
              <a:latin typeface="Poppins Medium"/>
              <a:ea typeface="Poppins Medium"/>
              <a:cs typeface="Poppins Medium"/>
              <a:sym typeface="Poppins Medium"/>
            </a:endParaRPr>
          </a:p>
        </p:txBody>
      </p:sp>
      <p:sp>
        <p:nvSpPr>
          <p:cNvPr id="851" name="Google Shape;851;p102"/>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9/14/2026</a:t>
            </a:r>
            <a:endParaRPr b="0" i="0" sz="986" u="none" cap="none" strike="noStrike">
              <a:solidFill>
                <a:srgbClr val="071C4D"/>
              </a:solidFill>
              <a:latin typeface="Poppins SemiBold"/>
              <a:ea typeface="Poppins SemiBold"/>
              <a:cs typeface="Poppins SemiBold"/>
              <a:sym typeface="Poppins SemiBold"/>
            </a:endParaRPr>
          </a:p>
        </p:txBody>
      </p:sp>
      <p:sp>
        <p:nvSpPr>
          <p:cNvPr id="852" name="Google Shape;852;p102"/>
          <p:cNvSpPr txBox="1"/>
          <p:nvPr/>
        </p:nvSpPr>
        <p:spPr>
          <a:xfrm>
            <a:off x="2755219" y="3519584"/>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Nacha: Funds Availability for Non-SDA Credits Exception</a:t>
            </a:r>
            <a:endParaRPr b="0" i="0" sz="904" u="none" cap="none" strike="noStrike">
              <a:solidFill>
                <a:schemeClr val="accent1"/>
              </a:solidFill>
              <a:latin typeface="Poppins Medium"/>
              <a:ea typeface="Poppins Medium"/>
              <a:cs typeface="Poppins Medium"/>
              <a:sym typeface="Poppins Medium"/>
            </a:endParaRPr>
          </a:p>
        </p:txBody>
      </p:sp>
      <p:sp>
        <p:nvSpPr>
          <p:cNvPr id="853" name="Google Shape;853;p102"/>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9/18/2026</a:t>
            </a:r>
            <a:endParaRPr b="0" i="0" sz="986" u="none" cap="none" strike="noStrike">
              <a:solidFill>
                <a:srgbClr val="FFFFFF"/>
              </a:solidFill>
              <a:latin typeface="Poppins SemiBold"/>
              <a:ea typeface="Poppins SemiBold"/>
              <a:cs typeface="Poppins SemiBold"/>
              <a:sym typeface="Poppins SemiBold"/>
            </a:endParaRPr>
          </a:p>
        </p:txBody>
      </p:sp>
      <p:sp>
        <p:nvSpPr>
          <p:cNvPr id="854" name="Google Shape;854;p102"/>
          <p:cNvSpPr/>
          <p:nvPr/>
        </p:nvSpPr>
        <p:spPr>
          <a:xfrm>
            <a:off x="2755209" y="4067504"/>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55" name="Google Shape;855;p102"/>
          <p:cNvSpPr txBox="1"/>
          <p:nvPr/>
        </p:nvSpPr>
        <p:spPr>
          <a:xfrm>
            <a:off x="2755209" y="4067487"/>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7">
                  <a:extLst>
                    <a:ext uri="{A12FA001-AC4F-418D-AE19-62706E023703}">
                      <ahyp:hlinkClr val="tx"/>
                    </a:ext>
                  </a:extLst>
                </a:hlinkClick>
              </a:rPr>
              <a:t>Nacha: Funds Availability for Non-SDA Credits</a:t>
            </a:r>
            <a:endParaRPr b="0" i="0" sz="904" u="none" cap="none" strike="noStrike">
              <a:solidFill>
                <a:schemeClr val="dk2"/>
              </a:solidFill>
              <a:latin typeface="Poppins Medium"/>
              <a:ea typeface="Poppins Medium"/>
              <a:cs typeface="Poppins Medium"/>
              <a:sym typeface="Poppins Medium"/>
            </a:endParaRPr>
          </a:p>
        </p:txBody>
      </p:sp>
      <p:sp>
        <p:nvSpPr>
          <p:cNvPr id="856" name="Google Shape;856;p102"/>
          <p:cNvSpPr txBox="1"/>
          <p:nvPr/>
        </p:nvSpPr>
        <p:spPr>
          <a:xfrm>
            <a:off x="4771500" y="4139265"/>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9/18/2026</a:t>
            </a:r>
            <a:endParaRPr b="0" i="0" sz="986" u="none" cap="none" strike="noStrike">
              <a:solidFill>
                <a:srgbClr val="071C4D"/>
              </a:solidFill>
              <a:latin typeface="Poppins SemiBold"/>
              <a:ea typeface="Poppins SemiBold"/>
              <a:cs typeface="Poppins SemiBold"/>
              <a:sym typeface="Poppins SemiBold"/>
            </a:endParaRPr>
          </a:p>
        </p:txBody>
      </p:sp>
      <p:cxnSp>
        <p:nvCxnSpPr>
          <p:cNvPr id="857" name="Google Shape;857;p102"/>
          <p:cNvCxnSpPr/>
          <p:nvPr/>
        </p:nvCxnSpPr>
        <p:spPr>
          <a:xfrm flipH="1">
            <a:off x="4585659" y="2123979"/>
            <a:ext cx="11700" cy="2406300"/>
          </a:xfrm>
          <a:prstGeom prst="straightConnector1">
            <a:avLst/>
          </a:prstGeom>
          <a:noFill/>
          <a:ln cap="flat" cmpd="sng" w="7825">
            <a:solidFill>
              <a:srgbClr val="CBD2DC"/>
            </a:solidFill>
            <a:prstDash val="solid"/>
            <a:round/>
            <a:headEnd len="sm" w="sm" type="none"/>
            <a:tailEnd len="sm" w="sm" type="none"/>
          </a:ln>
        </p:spPr>
      </p:cxnSp>
      <p:sp>
        <p:nvSpPr>
          <p:cNvPr id="858" name="Google Shape;858;p102"/>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pic>
        <p:nvPicPr>
          <p:cNvPr id="863" name="Google Shape;863;p103"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64" name="Google Shape;864;p103"/>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- 9/2026</a:t>
            </a:r>
            <a:endParaRPr>
              <a:solidFill>
                <a:schemeClr val="lt1"/>
              </a:solidFill>
            </a:endParaRPr>
          </a:p>
        </p:txBody>
      </p:sp>
      <p:sp>
        <p:nvSpPr>
          <p:cNvPr id="865" name="Google Shape;865;p103"/>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None/>
            </a:pPr>
            <a:r>
              <a:rPr lang="en" sz="1400">
                <a:solidFill>
                  <a:schemeClr val="lt1"/>
                </a:solidFill>
              </a:rPr>
              <a:t>The following Final Rules became effective in September 2026. </a:t>
            </a:r>
            <a:endParaRPr b="1" sz="1800">
              <a:solidFill>
                <a:schemeClr val="lt1"/>
              </a:solidFill>
            </a:endParaRPr>
          </a:p>
        </p:txBody>
      </p:sp>
      <p:sp>
        <p:nvSpPr>
          <p:cNvPr id="866" name="Google Shape;866;p103"/>
          <p:cNvSpPr/>
          <p:nvPr/>
        </p:nvSpPr>
        <p:spPr>
          <a:xfrm>
            <a:off x="2755209" y="21152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67" name="Google Shape;867;p103"/>
          <p:cNvSpPr txBox="1"/>
          <p:nvPr/>
        </p:nvSpPr>
        <p:spPr>
          <a:xfrm>
            <a:off x="2654998" y="22014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68" name="Google Shape;868;p103"/>
          <p:cNvSpPr txBox="1"/>
          <p:nvPr/>
        </p:nvSpPr>
        <p:spPr>
          <a:xfrm>
            <a:off x="2755209" y="2609042"/>
            <a:ext cx="1617300" cy="451200"/>
          </a:xfrm>
          <a:prstGeom prst="rect">
            <a:avLst/>
          </a:prstGeom>
          <a:noFill/>
          <a:ln>
            <a:noFill/>
          </a:ln>
        </p:spPr>
        <p:txBody>
          <a:bodyPr anchorCtr="0" anchor="t" bIns="75150" lIns="75150" spcFirstLastPara="1" rIns="75150" wrap="square" tIns="75150">
            <a:spAutoFit/>
          </a:bodyPr>
          <a:lstStyle/>
          <a:p>
            <a:pPr indent="0" lvl="0" marL="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Nacha: IAT Entry Definition</a:t>
            </a:r>
            <a:endParaRPr b="0" i="0" sz="904" u="none" cap="none" strike="noStrike">
              <a:solidFill>
                <a:schemeClr val="accent1"/>
              </a:solidFill>
              <a:latin typeface="Poppins Medium"/>
              <a:ea typeface="Poppins Medium"/>
              <a:cs typeface="Poppins Medium"/>
              <a:sym typeface="Poppins Medium"/>
            </a:endParaRPr>
          </a:p>
        </p:txBody>
      </p:sp>
      <p:sp>
        <p:nvSpPr>
          <p:cNvPr id="869" name="Google Shape;869;p103"/>
          <p:cNvSpPr txBox="1"/>
          <p:nvPr/>
        </p:nvSpPr>
        <p:spPr>
          <a:xfrm>
            <a:off x="4771500" y="26927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9/18/2026</a:t>
            </a:r>
            <a:endParaRPr sz="986">
              <a:solidFill>
                <a:srgbClr val="FFFFFF"/>
              </a:solidFill>
              <a:latin typeface="Poppins SemiBold"/>
              <a:ea typeface="Poppins SemiBold"/>
              <a:cs typeface="Poppins SemiBold"/>
              <a:sym typeface="Poppins SemiBold"/>
            </a:endParaRPr>
          </a:p>
        </p:txBody>
      </p:sp>
      <p:sp>
        <p:nvSpPr>
          <p:cNvPr id="870" name="Google Shape;870;p103"/>
          <p:cNvSpPr/>
          <p:nvPr/>
        </p:nvSpPr>
        <p:spPr>
          <a:xfrm>
            <a:off x="2755209" y="310016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71" name="Google Shape;871;p103"/>
          <p:cNvSpPr txBox="1"/>
          <p:nvPr/>
        </p:nvSpPr>
        <p:spPr>
          <a:xfrm>
            <a:off x="2755209" y="3021579"/>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dk2"/>
                </a:solidFill>
                <a:latin typeface="Poppins Medium"/>
                <a:ea typeface="Poppins Medium"/>
                <a:cs typeface="Poppins Medium"/>
                <a:sym typeface="Poppins Medium"/>
                <a:hlinkClick r:id="rId5">
                  <a:extLst>
                    <a:ext uri="{A12FA001-AC4F-418D-AE19-62706E023703}">
                      <ahyp:hlinkClr val="tx"/>
                    </a:ext>
                  </a:extLst>
                </a:hlinkClick>
              </a:rPr>
              <a:t>FRB: Regulation A: Extensions of Credit by FRBanks - 9/2026</a:t>
            </a:r>
            <a:endParaRPr b="0" i="0" sz="904" u="none" cap="none" strike="noStrike">
              <a:solidFill>
                <a:schemeClr val="dk2"/>
              </a:solidFill>
              <a:latin typeface="Poppins Medium"/>
              <a:ea typeface="Poppins Medium"/>
              <a:cs typeface="Poppins Medium"/>
              <a:sym typeface="Poppins Medium"/>
            </a:endParaRPr>
          </a:p>
        </p:txBody>
      </p:sp>
      <p:sp>
        <p:nvSpPr>
          <p:cNvPr id="872" name="Google Shape;872;p103"/>
          <p:cNvSpPr txBox="1"/>
          <p:nvPr/>
        </p:nvSpPr>
        <p:spPr>
          <a:xfrm>
            <a:off x="4771500" y="3171931"/>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071C4D"/>
                </a:solidFill>
                <a:latin typeface="Poppins SemiBold"/>
                <a:ea typeface="Poppins SemiBold"/>
                <a:cs typeface="Poppins SemiBold"/>
                <a:sym typeface="Poppins SemiBold"/>
              </a:rPr>
              <a:t>9/30/2026</a:t>
            </a:r>
            <a:endParaRPr b="0" i="0" sz="986" u="none" cap="none" strike="noStrike">
              <a:solidFill>
                <a:srgbClr val="071C4D"/>
              </a:solidFill>
              <a:latin typeface="Poppins SemiBold"/>
              <a:ea typeface="Poppins SemiBold"/>
              <a:cs typeface="Poppins SemiBold"/>
              <a:sym typeface="Poppins SemiBold"/>
            </a:endParaRPr>
          </a:p>
        </p:txBody>
      </p:sp>
      <p:sp>
        <p:nvSpPr>
          <p:cNvPr id="873" name="Google Shape;873;p103"/>
          <p:cNvSpPr txBox="1"/>
          <p:nvPr/>
        </p:nvSpPr>
        <p:spPr>
          <a:xfrm>
            <a:off x="2755219" y="3585184"/>
            <a:ext cx="1617300" cy="6111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FRB: Regulation D: Interest Paid on FRB Balances - 9/2026</a:t>
            </a:r>
            <a:endParaRPr b="0" i="0" sz="904" u="none" cap="none" strike="noStrike">
              <a:solidFill>
                <a:schemeClr val="accent1"/>
              </a:solidFill>
              <a:latin typeface="Poppins Medium"/>
              <a:ea typeface="Poppins Medium"/>
              <a:cs typeface="Poppins Medium"/>
              <a:sym typeface="Poppins Medium"/>
            </a:endParaRPr>
          </a:p>
        </p:txBody>
      </p:sp>
      <p:sp>
        <p:nvSpPr>
          <p:cNvPr id="874" name="Google Shape;874;p103"/>
          <p:cNvSpPr txBox="1"/>
          <p:nvPr/>
        </p:nvSpPr>
        <p:spPr>
          <a:xfrm>
            <a:off x="4771512" y="367332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9/30/2026</a:t>
            </a:r>
            <a:endParaRPr b="0" i="0" sz="986" u="none" cap="none" strike="noStrike">
              <a:solidFill>
                <a:srgbClr val="FFFFFF"/>
              </a:solidFill>
              <a:latin typeface="Poppins SemiBold"/>
              <a:ea typeface="Poppins SemiBold"/>
              <a:cs typeface="Poppins SemiBold"/>
              <a:sym typeface="Poppins SemiBold"/>
            </a:endParaRPr>
          </a:p>
        </p:txBody>
      </p:sp>
      <p:cxnSp>
        <p:nvCxnSpPr>
          <p:cNvPr id="875" name="Google Shape;875;p103"/>
          <p:cNvCxnSpPr>
            <a:endCxn id="876" idx="0"/>
          </p:cNvCxnSpPr>
          <p:nvPr/>
        </p:nvCxnSpPr>
        <p:spPr>
          <a:xfrm flipH="1">
            <a:off x="4591509" y="2124104"/>
            <a:ext cx="5700" cy="1943400"/>
          </a:xfrm>
          <a:prstGeom prst="straightConnector1">
            <a:avLst/>
          </a:prstGeom>
          <a:noFill/>
          <a:ln cap="flat" cmpd="sng" w="7825">
            <a:solidFill>
              <a:srgbClr val="CBD2DC"/>
            </a:solidFill>
            <a:prstDash val="solid"/>
            <a:round/>
            <a:headEnd len="sm" w="sm" type="none"/>
            <a:tailEnd len="sm" w="sm" type="none"/>
          </a:ln>
        </p:spPr>
      </p:cxnSp>
      <p:sp>
        <p:nvSpPr>
          <p:cNvPr id="877" name="Google Shape;877;p103"/>
          <p:cNvSpPr txBox="1"/>
          <p:nvPr/>
        </p:nvSpPr>
        <p:spPr>
          <a:xfrm>
            <a:off x="4771500" y="21869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04"/>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Poppins SemiBold"/>
              <a:buNone/>
            </a:pPr>
            <a:r>
              <a:rPr lang="en">
                <a:solidFill>
                  <a:schemeClr val="lt1"/>
                </a:solidFill>
              </a:rPr>
              <a:t>Important Dates - 10/2026</a:t>
            </a:r>
            <a:endParaRPr>
              <a:solidFill>
                <a:schemeClr val="lt1"/>
              </a:solidFill>
            </a:endParaRPr>
          </a:p>
        </p:txBody>
      </p:sp>
      <p:sp>
        <p:nvSpPr>
          <p:cNvPr id="883" name="Google Shape;883;p104"/>
          <p:cNvSpPr txBox="1"/>
          <p:nvPr>
            <p:ph idx="4294967295" type="body"/>
          </p:nvPr>
        </p:nvSpPr>
        <p:spPr>
          <a:xfrm>
            <a:off x="408500" y="1566125"/>
            <a:ext cx="8284500" cy="4935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lang="en" sz="1400">
                <a:solidFill>
                  <a:schemeClr val="lt1"/>
                </a:solidFill>
              </a:rPr>
              <a:t>The following Final Rule will become effective in October 2026. </a:t>
            </a:r>
            <a:endParaRPr b="1" sz="1800">
              <a:solidFill>
                <a:schemeClr val="lt1"/>
              </a:solidFill>
            </a:endParaRPr>
          </a:p>
        </p:txBody>
      </p:sp>
      <p:pic>
        <p:nvPicPr>
          <p:cNvPr id="884" name="Google Shape;884;p104"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
        <p:nvSpPr>
          <p:cNvPr id="885" name="Google Shape;885;p104"/>
          <p:cNvSpPr/>
          <p:nvPr/>
        </p:nvSpPr>
        <p:spPr>
          <a:xfrm>
            <a:off x="2755209" y="2253625"/>
            <a:ext cx="3672600" cy="453900"/>
          </a:xfrm>
          <a:prstGeom prst="roundRect">
            <a:avLst>
              <a:gd fmla="val 7935" name="adj"/>
            </a:avLst>
          </a:prstGeom>
          <a:gradFill>
            <a:gsLst>
              <a:gs pos="0">
                <a:srgbClr val="8FE2FF"/>
              </a:gs>
              <a:gs pos="50000">
                <a:srgbClr val="BBEBFF"/>
              </a:gs>
              <a:gs pos="100000">
                <a:srgbClr val="DDF4FF"/>
              </a:gs>
            </a:gsLst>
            <a:lin ang="5400012" scaled="0"/>
          </a:gradFill>
          <a:ln>
            <a:noFill/>
          </a:ln>
        </p:spPr>
        <p:txBody>
          <a:bodyPr anchorCtr="0" anchor="ctr" bIns="75150" lIns="75150" spcFirstLastPara="1" rIns="75150" wrap="square" tIns="75150">
            <a:noAutofit/>
          </a:bodyPr>
          <a:lstStyle/>
          <a:p>
            <a:pPr indent="0" lvl="0" marL="0" marR="0" rtl="0" algn="ctr">
              <a:lnSpc>
                <a:spcPct val="100000"/>
              </a:lnSpc>
              <a:spcBef>
                <a:spcPts val="0"/>
              </a:spcBef>
              <a:spcAft>
                <a:spcPts val="0"/>
              </a:spcAft>
              <a:buClr>
                <a:srgbClr val="000000"/>
              </a:buClr>
              <a:buSzPts val="1151"/>
              <a:buFont typeface="Arial"/>
              <a:buNone/>
            </a:pPr>
            <a:r>
              <a:t/>
            </a:r>
            <a:endParaRPr b="0" i="0" sz="1151" u="none" cap="none" strike="noStrike">
              <a:solidFill>
                <a:srgbClr val="FFFFFF"/>
              </a:solidFill>
              <a:latin typeface="Poppins"/>
              <a:ea typeface="Poppins"/>
              <a:cs typeface="Poppins"/>
              <a:sym typeface="Poppins"/>
            </a:endParaRPr>
          </a:p>
        </p:txBody>
      </p:sp>
      <p:sp>
        <p:nvSpPr>
          <p:cNvPr id="886" name="Google Shape;886;p104"/>
          <p:cNvSpPr txBox="1"/>
          <p:nvPr/>
        </p:nvSpPr>
        <p:spPr>
          <a:xfrm>
            <a:off x="2654998" y="2339803"/>
            <a:ext cx="1717500" cy="3135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b="1" lang="en" sz="1050">
                <a:solidFill>
                  <a:srgbClr val="071C4D"/>
                </a:solidFill>
                <a:latin typeface="Poppins"/>
                <a:ea typeface="Poppins"/>
                <a:cs typeface="Poppins"/>
                <a:sym typeface="Poppins"/>
              </a:rPr>
              <a:t>Final Rule</a:t>
            </a:r>
            <a:endParaRPr b="1" i="0" sz="1050" u="none" cap="none" strike="noStrike">
              <a:solidFill>
                <a:srgbClr val="071C4D"/>
              </a:solidFill>
              <a:latin typeface="Poppins"/>
              <a:ea typeface="Poppins"/>
              <a:cs typeface="Poppins"/>
              <a:sym typeface="Poppins"/>
            </a:endParaRPr>
          </a:p>
        </p:txBody>
      </p:sp>
      <p:sp>
        <p:nvSpPr>
          <p:cNvPr id="887" name="Google Shape;887;p104"/>
          <p:cNvSpPr txBox="1"/>
          <p:nvPr/>
        </p:nvSpPr>
        <p:spPr>
          <a:xfrm>
            <a:off x="4771500" y="2325392"/>
            <a:ext cx="1557000" cy="3189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b="1" lang="en" sz="1086">
                <a:solidFill>
                  <a:srgbClr val="071C4D"/>
                </a:solidFill>
                <a:latin typeface="Poppins"/>
                <a:ea typeface="Poppins"/>
                <a:cs typeface="Poppins"/>
                <a:sym typeface="Poppins"/>
              </a:rPr>
              <a:t>Effective Date</a:t>
            </a:r>
            <a:endParaRPr b="1" i="0" sz="1086" u="none" cap="none" strike="noStrike">
              <a:solidFill>
                <a:srgbClr val="071C4D"/>
              </a:solidFill>
              <a:latin typeface="Poppins"/>
              <a:ea typeface="Poppins"/>
              <a:cs typeface="Poppins"/>
              <a:sym typeface="Poppins"/>
            </a:endParaRPr>
          </a:p>
        </p:txBody>
      </p:sp>
      <p:sp>
        <p:nvSpPr>
          <p:cNvPr id="888" name="Google Shape;888;p104"/>
          <p:cNvSpPr txBox="1"/>
          <p:nvPr/>
        </p:nvSpPr>
        <p:spPr>
          <a:xfrm>
            <a:off x="2755209" y="2747442"/>
            <a:ext cx="1617300" cy="451200"/>
          </a:xfrm>
          <a:prstGeom prst="rect">
            <a:avLst/>
          </a:prstGeom>
          <a:noFill/>
          <a:ln>
            <a:noFill/>
          </a:ln>
        </p:spPr>
        <p:txBody>
          <a:bodyPr anchorCtr="0" anchor="t" bIns="75150" lIns="75150" spcFirstLastPara="1" rIns="75150" wrap="square" tIns="75150">
            <a:spAutoFit/>
          </a:bodyPr>
          <a:lstStyle/>
          <a:p>
            <a:pPr indent="0" lvl="0" marL="0" marR="0" rtl="0" algn="r">
              <a:lnSpc>
                <a:spcPct val="115000"/>
              </a:lnSpc>
              <a:spcBef>
                <a:spcPts val="0"/>
              </a:spcBef>
              <a:spcAft>
                <a:spcPts val="0"/>
              </a:spcAft>
              <a:buClr>
                <a:srgbClr val="000000"/>
              </a:buClr>
              <a:buSzPts val="904"/>
              <a:buFont typeface="Arial"/>
              <a:buNone/>
            </a:pPr>
            <a:r>
              <a:rPr lang="en" sz="904" u="sng">
                <a:solidFill>
                  <a:schemeClr val="accent1"/>
                </a:solidFill>
                <a:latin typeface="Poppins Medium"/>
                <a:ea typeface="Poppins Medium"/>
                <a:cs typeface="Poppins Medium"/>
                <a:sym typeface="Poppins Medium"/>
                <a:hlinkClick r:id="rId4">
                  <a:extLst>
                    <a:ext uri="{A12FA001-AC4F-418D-AE19-62706E023703}">
                      <ahyp:hlinkClr val="tx"/>
                    </a:ext>
                  </a:extLst>
                </a:hlinkClick>
              </a:rPr>
              <a:t>FTC: 2026 DNC </a:t>
            </a:r>
            <a:br>
              <a:rPr lang="en" sz="904" u="sng">
                <a:solidFill>
                  <a:schemeClr val="accent1"/>
                </a:solidFill>
                <a:latin typeface="Poppins Medium"/>
                <a:ea typeface="Poppins Medium"/>
                <a:cs typeface="Poppins Medium"/>
                <a:sym typeface="Poppins Medium"/>
                <a:hlinkClick r:id="rId5">
                  <a:extLst>
                    <a:ext uri="{A12FA001-AC4F-418D-AE19-62706E023703}">
                      <ahyp:hlinkClr val="tx"/>
                    </a:ext>
                  </a:extLst>
                </a:hlinkClick>
              </a:rPr>
            </a:br>
            <a:r>
              <a:rPr lang="en" sz="904" u="sng">
                <a:solidFill>
                  <a:schemeClr val="accent1"/>
                </a:solidFill>
                <a:latin typeface="Poppins Medium"/>
                <a:ea typeface="Poppins Medium"/>
                <a:cs typeface="Poppins Medium"/>
                <a:sym typeface="Poppins Medium"/>
                <a:hlinkClick r:id="rId6">
                  <a:extLst>
                    <a:ext uri="{A12FA001-AC4F-418D-AE19-62706E023703}">
                      <ahyp:hlinkClr val="tx"/>
                    </a:ext>
                  </a:extLst>
                </a:hlinkClick>
              </a:rPr>
              <a:t>Registry Fees</a:t>
            </a:r>
            <a:endParaRPr b="0" i="0" sz="904" u="none" cap="none" strike="noStrike">
              <a:solidFill>
                <a:schemeClr val="accent1"/>
              </a:solidFill>
              <a:latin typeface="Poppins Medium"/>
              <a:ea typeface="Poppins Medium"/>
              <a:cs typeface="Poppins Medium"/>
              <a:sym typeface="Poppins Medium"/>
            </a:endParaRPr>
          </a:p>
        </p:txBody>
      </p:sp>
      <p:sp>
        <p:nvSpPr>
          <p:cNvPr id="889" name="Google Shape;889;p104"/>
          <p:cNvSpPr txBox="1"/>
          <p:nvPr/>
        </p:nvSpPr>
        <p:spPr>
          <a:xfrm>
            <a:off x="4771500" y="2831144"/>
            <a:ext cx="1717500" cy="303600"/>
          </a:xfrm>
          <a:prstGeom prst="rect">
            <a:avLst/>
          </a:prstGeom>
          <a:noFill/>
          <a:ln>
            <a:noFill/>
          </a:ln>
        </p:spPr>
        <p:txBody>
          <a:bodyPr anchorCtr="0" anchor="t" bIns="75150" lIns="75150" spcFirstLastPara="1" rIns="75150" wrap="square" tIns="75150">
            <a:spAutoFit/>
          </a:bodyPr>
          <a:lstStyle/>
          <a:p>
            <a:pPr indent="0" lvl="0" marL="0" marR="0" rtl="0" algn="l">
              <a:lnSpc>
                <a:spcPct val="115000"/>
              </a:lnSpc>
              <a:spcBef>
                <a:spcPts val="0"/>
              </a:spcBef>
              <a:spcAft>
                <a:spcPts val="0"/>
              </a:spcAft>
              <a:buClr>
                <a:srgbClr val="000000"/>
              </a:buClr>
              <a:buSzPts val="986"/>
              <a:buFont typeface="Arial"/>
              <a:buNone/>
            </a:pPr>
            <a:r>
              <a:rPr lang="en" sz="986">
                <a:solidFill>
                  <a:srgbClr val="FFFFFF"/>
                </a:solidFill>
                <a:latin typeface="Poppins SemiBold"/>
                <a:ea typeface="Poppins SemiBold"/>
                <a:cs typeface="Poppins SemiBold"/>
                <a:sym typeface="Poppins SemiBold"/>
              </a:rPr>
              <a:t>10/1</a:t>
            </a:r>
            <a:r>
              <a:rPr lang="en" sz="986">
                <a:solidFill>
                  <a:srgbClr val="FFFFFF"/>
                </a:solidFill>
                <a:latin typeface="Poppins SemiBold"/>
                <a:ea typeface="Poppins SemiBold"/>
                <a:cs typeface="Poppins SemiBold"/>
                <a:sym typeface="Poppins SemiBold"/>
              </a:rPr>
              <a:t>/2026</a:t>
            </a:r>
            <a:endParaRPr b="0" i="0" sz="986" u="none" cap="none" strike="noStrike">
              <a:solidFill>
                <a:srgbClr val="FFFFFF"/>
              </a:solidFill>
              <a:latin typeface="Poppins SemiBold"/>
              <a:ea typeface="Poppins SemiBold"/>
              <a:cs typeface="Poppins SemiBold"/>
              <a:sym typeface="Poppins SemiBold"/>
            </a:endParaRPr>
          </a:p>
        </p:txBody>
      </p:sp>
      <p:cxnSp>
        <p:nvCxnSpPr>
          <p:cNvPr id="890" name="Google Shape;890;p104"/>
          <p:cNvCxnSpPr>
            <a:endCxn id="891" idx="0"/>
          </p:cNvCxnSpPr>
          <p:nvPr/>
        </p:nvCxnSpPr>
        <p:spPr>
          <a:xfrm flipH="1">
            <a:off x="4591509" y="2253665"/>
            <a:ext cx="3600" cy="984900"/>
          </a:xfrm>
          <a:prstGeom prst="straightConnector1">
            <a:avLst/>
          </a:prstGeom>
          <a:noFill/>
          <a:ln cap="flat" cmpd="sng" w="7825">
            <a:solidFill>
              <a:srgbClr val="CBD2DC"/>
            </a:solidFill>
            <a:prstDash val="solid"/>
            <a:round/>
            <a:headEnd len="sm" w="sm" type="none"/>
            <a:tailEnd len="sm" w="sm" type="none"/>
          </a:ln>
        </p:spPr>
      </p:cxn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05"/>
          <p:cNvSpPr txBox="1"/>
          <p:nvPr>
            <p:ph type="title"/>
          </p:nvPr>
        </p:nvSpPr>
        <p:spPr>
          <a:xfrm>
            <a:off x="623888" y="1282304"/>
            <a:ext cx="7886700" cy="1655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Poppins SemiBold"/>
              <a:buNone/>
            </a:pPr>
            <a:r>
              <a:rPr lang="en"/>
              <a:t>Recommended </a:t>
            </a:r>
            <a:endParaRPr/>
          </a:p>
          <a:p>
            <a:pPr indent="0" lvl="0" marL="0" rtl="0" algn="l">
              <a:lnSpc>
                <a:spcPct val="90000"/>
              </a:lnSpc>
              <a:spcBef>
                <a:spcPts val="0"/>
              </a:spcBef>
              <a:spcAft>
                <a:spcPts val="0"/>
              </a:spcAft>
              <a:buClr>
                <a:schemeClr val="lt1"/>
              </a:buClr>
              <a:buSzPts val="4500"/>
              <a:buFont typeface="Poppins SemiBold"/>
              <a:buNone/>
            </a:pPr>
            <a:r>
              <a:rPr lang="en"/>
              <a:t>Actions</a:t>
            </a:r>
            <a:endParaRPr/>
          </a:p>
        </p:txBody>
      </p:sp>
      <p:sp>
        <p:nvSpPr>
          <p:cNvPr id="897" name="Google Shape;897;p105"/>
          <p:cNvSpPr txBox="1"/>
          <p:nvPr>
            <p:ph idx="1" type="body"/>
          </p:nvPr>
        </p:nvSpPr>
        <p:spPr>
          <a:xfrm>
            <a:off x="422921" y="3202872"/>
            <a:ext cx="7886700" cy="1125000"/>
          </a:xfrm>
          <a:prstGeom prst="rect">
            <a:avLst/>
          </a:prstGeom>
          <a:noFill/>
          <a:ln>
            <a:noFill/>
          </a:ln>
        </p:spPr>
        <p:txBody>
          <a:bodyPr anchorCtr="0" anchor="t" bIns="34275" lIns="68575" spcFirstLastPara="1" rIns="68575" wrap="square" tIns="34275">
            <a:normAutofit/>
          </a:bodyPr>
          <a:lstStyle/>
          <a:p>
            <a:pPr indent="0" lvl="0" marL="228600" rtl="0" algn="l">
              <a:lnSpc>
                <a:spcPct val="114000"/>
              </a:lnSpc>
              <a:spcBef>
                <a:spcPts val="800"/>
              </a:spcBef>
              <a:spcAft>
                <a:spcPts val="0"/>
              </a:spcAft>
              <a:buSzPts val="1800"/>
              <a:buNone/>
            </a:pPr>
            <a:r>
              <a:rPr lang="en"/>
              <a:t>Regulatory Briefings &amp; Training</a:t>
            </a:r>
            <a:endParaRPr/>
          </a:p>
        </p:txBody>
      </p:sp>
      <p:pic>
        <p:nvPicPr>
          <p:cNvPr id="898" name="Google Shape;898;p105" title="Mitratech_Continuity_Logo_White.png"/>
          <p:cNvPicPr preferRelativeResize="0"/>
          <p:nvPr/>
        </p:nvPicPr>
        <p:blipFill rotWithShape="1">
          <a:blip r:embed="rId3">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06"/>
          <p:cNvSpPr txBox="1"/>
          <p:nvPr>
            <p:ph idx="4294967295" type="title"/>
          </p:nvPr>
        </p:nvSpPr>
        <p:spPr>
          <a:xfrm>
            <a:off x="408493" y="1072623"/>
            <a:ext cx="8284500" cy="4935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000"/>
              <a:buFont typeface="Poppins"/>
              <a:buNone/>
            </a:pPr>
            <a:r>
              <a:rPr lang="en" sz="3000">
                <a:solidFill>
                  <a:schemeClr val="lt1"/>
                </a:solidFill>
                <a:latin typeface="Poppins"/>
                <a:ea typeface="Poppins"/>
                <a:cs typeface="Poppins"/>
                <a:sym typeface="Poppins"/>
              </a:rPr>
              <a:t>Recommended Actions</a:t>
            </a:r>
            <a:endParaRPr>
              <a:solidFill>
                <a:schemeClr val="lt1"/>
              </a:solidFill>
            </a:endParaRPr>
          </a:p>
        </p:txBody>
      </p:sp>
      <p:sp>
        <p:nvSpPr>
          <p:cNvPr id="904" name="Google Shape;904;p106"/>
          <p:cNvSpPr txBox="1"/>
          <p:nvPr>
            <p:ph idx="4294967295" type="body"/>
          </p:nvPr>
        </p:nvSpPr>
        <p:spPr>
          <a:xfrm>
            <a:off x="408500" y="1697100"/>
            <a:ext cx="8284500" cy="2920200"/>
          </a:xfrm>
          <a:prstGeom prst="rect">
            <a:avLst/>
          </a:prstGeom>
          <a:noFill/>
          <a:ln>
            <a:noFill/>
          </a:ln>
        </p:spPr>
        <p:txBody>
          <a:bodyPr anchorCtr="0" anchor="t" bIns="34275" lIns="68575" spcFirstLastPara="1" rIns="68575" wrap="square" tIns="34275">
            <a:normAutofit/>
          </a:bodyPr>
          <a:lstStyle/>
          <a:p>
            <a:pPr indent="0" lvl="0" marL="0" rtl="0" algn="l">
              <a:lnSpc>
                <a:spcPct val="113999"/>
              </a:lnSpc>
              <a:spcBef>
                <a:spcPts val="0"/>
              </a:spcBef>
              <a:spcAft>
                <a:spcPts val="0"/>
              </a:spcAft>
              <a:buClr>
                <a:srgbClr val="000000"/>
              </a:buClr>
              <a:buSzPts val="1400"/>
              <a:buFont typeface="Arial"/>
              <a:buNone/>
            </a:pPr>
            <a:r>
              <a:rPr b="1" lang="en" sz="1800" u="sng">
                <a:solidFill>
                  <a:schemeClr val="accent1"/>
                </a:solidFill>
                <a:hlinkClick r:id="rId3">
                  <a:extLst>
                    <a:ext uri="{A12FA001-AC4F-418D-AE19-62706E023703}">
                      <ahyp:hlinkClr val="tx"/>
                    </a:ext>
                  </a:extLst>
                </a:hlinkClick>
              </a:rPr>
              <a:t>RegAdvisor Pro Briefings</a:t>
            </a:r>
            <a:endParaRPr sz="1800">
              <a:solidFill>
                <a:schemeClr val="accent1"/>
              </a:solidFill>
            </a:endParaRPr>
          </a:p>
          <a:p>
            <a:pPr indent="-342900" lvl="0" marL="457200" rtl="0" algn="l">
              <a:lnSpc>
                <a:spcPct val="113999"/>
              </a:lnSpc>
              <a:spcBef>
                <a:spcPts val="800"/>
              </a:spcBef>
              <a:spcAft>
                <a:spcPts val="0"/>
              </a:spcAft>
              <a:buSzPts val="1800"/>
              <a:buChar char="•"/>
            </a:pPr>
            <a:r>
              <a:rPr b="1" lang="en" sz="1800" u="sng">
                <a:solidFill>
                  <a:schemeClr val="accent1"/>
                </a:solidFill>
                <a:hlinkClick r:id="rId4">
                  <a:extLst>
                    <a:ext uri="{A12FA001-AC4F-418D-AE19-62706E023703}">
                      <ahyp:hlinkClr val="tx"/>
                    </a:ext>
                  </a:extLst>
                </a:hlinkClick>
              </a:rPr>
              <a:t>Q2 2026 RegAdvisor Pro Briefing</a:t>
            </a:r>
            <a:r>
              <a:rPr lang="en" sz="1800">
                <a:solidFill>
                  <a:schemeClr val="accent2"/>
                </a:solidFill>
              </a:rPr>
              <a:t> </a:t>
            </a:r>
            <a:r>
              <a:rPr lang="en" sz="1800">
                <a:solidFill>
                  <a:schemeClr val="lt1"/>
                </a:solidFill>
              </a:rPr>
              <a:t>- </a:t>
            </a:r>
            <a:r>
              <a:rPr lang="en" sz="1800">
                <a:solidFill>
                  <a:schemeClr val="lt1"/>
                </a:solidFill>
              </a:rPr>
              <a:t>presentation deck available in the Support Center and in the ToDo “Review RegAdvisor Briefing”. </a:t>
            </a:r>
            <a:endParaRPr sz="1800">
              <a:solidFill>
                <a:schemeClr val="lt1"/>
              </a:solidFill>
            </a:endParaRPr>
          </a:p>
          <a:p>
            <a:pPr indent="-342900" lvl="0" marL="457200" rtl="0" algn="l">
              <a:lnSpc>
                <a:spcPct val="113999"/>
              </a:lnSpc>
              <a:spcBef>
                <a:spcPts val="0"/>
              </a:spcBef>
              <a:spcAft>
                <a:spcPts val="0"/>
              </a:spcAft>
              <a:buSzPts val="1800"/>
              <a:buChar char="•"/>
            </a:pPr>
            <a:r>
              <a:rPr b="1" lang="en" sz="1800">
                <a:solidFill>
                  <a:schemeClr val="lt1"/>
                </a:solidFill>
              </a:rPr>
              <a:t>Q3 2026 RegAdvisor Pro Briefing</a:t>
            </a:r>
            <a:r>
              <a:rPr lang="en" sz="1800">
                <a:solidFill>
                  <a:schemeClr val="lt1"/>
                </a:solidFill>
              </a:rPr>
              <a:t>. No need to register - </a:t>
            </a:r>
            <a:r>
              <a:rPr lang="en" sz="1800">
                <a:solidFill>
                  <a:schemeClr val="lt1"/>
                </a:solidFill>
              </a:rPr>
              <a:t>the presentation will be available on demand no later than October 15th. We will announce availability on the platform. </a:t>
            </a:r>
            <a:endParaRPr b="1" sz="1800">
              <a:solidFill>
                <a:schemeClr val="accent1"/>
              </a:solidFill>
            </a:endParaRPr>
          </a:p>
        </p:txBody>
      </p:sp>
      <p:pic>
        <p:nvPicPr>
          <p:cNvPr id="905" name="Google Shape;905;p106" title="Mitratech_Continuity_Logo_White.png"/>
          <p:cNvPicPr preferRelativeResize="0"/>
          <p:nvPr/>
        </p:nvPicPr>
        <p:blipFill rotWithShape="1">
          <a:blip r:embed="rId5">
            <a:alphaModFix/>
          </a:blip>
          <a:srcRect b="0" l="0" r="0" t="0"/>
          <a:stretch/>
        </p:blipFill>
        <p:spPr>
          <a:xfrm>
            <a:off x="7201400" y="4574511"/>
            <a:ext cx="1366574" cy="1768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107"/>
          <p:cNvSpPr txBox="1"/>
          <p:nvPr>
            <p:ph type="title"/>
          </p:nvPr>
        </p:nvSpPr>
        <p:spPr>
          <a:xfrm>
            <a:off x="623888" y="1282304"/>
            <a:ext cx="7886700" cy="1655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Mitratech News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108"/>
          <p:cNvSpPr txBox="1"/>
          <p:nvPr>
            <p:ph idx="1" type="body"/>
          </p:nvPr>
        </p:nvSpPr>
        <p:spPr>
          <a:xfrm>
            <a:off x="394850" y="1545250"/>
            <a:ext cx="4635600" cy="27504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b="1" lang="en" sz="1100">
                <a:solidFill>
                  <a:srgbClr val="000000"/>
                </a:solidFill>
                <a:latin typeface="Arial"/>
                <a:ea typeface="Arial"/>
                <a:cs typeface="Arial"/>
                <a:sym typeface="Arial"/>
              </a:rPr>
              <a:t>📣</a:t>
            </a:r>
            <a:r>
              <a:rPr b="1" lang="en" sz="1100">
                <a:latin typeface="Arial"/>
                <a:ea typeface="Arial"/>
                <a:cs typeface="Arial"/>
                <a:sym typeface="Arial"/>
              </a:rPr>
              <a:t> Save the Date: What's New With Mitratech GRC Webinar on November 4</a:t>
            </a:r>
            <a:r>
              <a:rPr lang="en" sz="1100">
                <a:latin typeface="Arial"/>
                <a:ea typeface="Arial"/>
                <a:cs typeface="Arial"/>
                <a:sym typeface="Arial"/>
              </a:rPr>
              <a:t> : Register </a:t>
            </a:r>
            <a:r>
              <a:rPr lang="en" sz="1100" u="sng">
                <a:solidFill>
                  <a:schemeClr val="accent1"/>
                </a:solidFill>
                <a:latin typeface="Arial"/>
                <a:ea typeface="Arial"/>
                <a:cs typeface="Arial"/>
                <a:sym typeface="Arial"/>
                <a:hlinkClick r:id="rId3">
                  <a:extLst>
                    <a:ext uri="{A12FA001-AC4F-418D-AE19-62706E023703}">
                      <ahyp:hlinkClr val="tx"/>
                    </a:ext>
                  </a:extLst>
                </a:hlinkClick>
              </a:rPr>
              <a:t>Here</a:t>
            </a:r>
            <a:endParaRPr sz="1100">
              <a:solidFill>
                <a:schemeClr val="accent1"/>
              </a:solidFill>
            </a:endParaRPr>
          </a:p>
          <a:p>
            <a:pPr indent="0" lvl="0" marL="0" rtl="0" algn="l">
              <a:spcBef>
                <a:spcPts val="800"/>
              </a:spcBef>
              <a:spcAft>
                <a:spcPts val="0"/>
              </a:spcAft>
              <a:buNone/>
            </a:pPr>
            <a:r>
              <a:t/>
            </a:r>
            <a:endParaRPr sz="1100"/>
          </a:p>
          <a:p>
            <a:pPr indent="0" lvl="0" marL="0" rtl="0" algn="l">
              <a:spcBef>
                <a:spcPts val="800"/>
              </a:spcBef>
              <a:spcAft>
                <a:spcPts val="0"/>
              </a:spcAft>
              <a:buNone/>
            </a:pPr>
            <a:r>
              <a:rPr lang="en" sz="1100">
                <a:latin typeface="Arial"/>
                <a:ea typeface="Arial"/>
                <a:cs typeface="Arial"/>
                <a:sym typeface="Arial"/>
              </a:rPr>
              <a:t>Check out our </a:t>
            </a:r>
            <a:r>
              <a:rPr lang="en" sz="1100">
                <a:uFill>
                  <a:noFill/>
                </a:uFill>
                <a:latin typeface="Arial"/>
                <a:ea typeface="Arial"/>
                <a:cs typeface="Arial"/>
                <a:sym typeface="Arial"/>
                <a:hlinkClick r:id="rId4"/>
              </a:rPr>
              <a:t> </a:t>
            </a:r>
            <a:r>
              <a:rPr b="1" lang="en" sz="1100" u="sng">
                <a:solidFill>
                  <a:schemeClr val="accent3"/>
                </a:solidFill>
                <a:latin typeface="Arial"/>
                <a:ea typeface="Arial"/>
                <a:cs typeface="Arial"/>
                <a:sym typeface="Arial"/>
                <a:hlinkClick r:id="rId5">
                  <a:extLst>
                    <a:ext uri="{A12FA001-AC4F-418D-AE19-62706E023703}">
                      <ahyp:hlinkClr val="tx"/>
                    </a:ext>
                  </a:extLst>
                </a:hlinkClick>
              </a:rPr>
              <a:t>Mitratech GRC Customer Champions Program</a:t>
            </a:r>
            <a:r>
              <a:rPr lang="en" sz="1100">
                <a:latin typeface="Arial"/>
                <a:ea typeface="Arial"/>
                <a:cs typeface="Arial"/>
                <a:sym typeface="Arial"/>
              </a:rPr>
              <a:t> — a chance for you to earn high-value business rewards for sharing your input. Read on to learn more! </a:t>
            </a:r>
            <a:endParaRPr sz="1100">
              <a:latin typeface="Arial"/>
              <a:ea typeface="Arial"/>
              <a:cs typeface="Arial"/>
              <a:sym typeface="Arial"/>
            </a:endParaRPr>
          </a:p>
          <a:p>
            <a:pPr indent="0" lvl="0" marL="0" rtl="0" algn="l">
              <a:spcBef>
                <a:spcPts val="800"/>
              </a:spcBef>
              <a:spcAft>
                <a:spcPts val="0"/>
              </a:spcAft>
              <a:buNone/>
            </a:pPr>
            <a:r>
              <a:t/>
            </a:r>
            <a:endParaRPr sz="1100">
              <a:latin typeface="Arial"/>
              <a:ea typeface="Arial"/>
              <a:cs typeface="Arial"/>
              <a:sym typeface="Arial"/>
            </a:endParaRPr>
          </a:p>
          <a:p>
            <a:pPr indent="0" lvl="0" marL="0" rtl="0" algn="l">
              <a:spcBef>
                <a:spcPts val="800"/>
              </a:spcBef>
              <a:spcAft>
                <a:spcPts val="0"/>
              </a:spcAft>
              <a:buNone/>
            </a:pPr>
            <a:r>
              <a:rPr lang="en" sz="1100">
                <a:latin typeface="Arial"/>
                <a:ea typeface="Arial"/>
                <a:cs typeface="Arial"/>
                <a:sym typeface="Arial"/>
              </a:rPr>
              <a:t>We're launching the</a:t>
            </a:r>
            <a:r>
              <a:rPr lang="en" sz="1100">
                <a:uFill>
                  <a:noFill/>
                </a:uFill>
                <a:latin typeface="Arial"/>
                <a:ea typeface="Arial"/>
                <a:cs typeface="Arial"/>
                <a:sym typeface="Arial"/>
                <a:hlinkClick r:id="rId6"/>
              </a:rPr>
              <a:t> </a:t>
            </a:r>
            <a:r>
              <a:rPr b="1" lang="en" sz="1100" u="sng">
                <a:solidFill>
                  <a:schemeClr val="accent3"/>
                </a:solidFill>
                <a:latin typeface="Arial"/>
                <a:ea typeface="Arial"/>
                <a:cs typeface="Arial"/>
                <a:sym typeface="Arial"/>
                <a:hlinkClick r:id="rId7">
                  <a:extLst>
                    <a:ext uri="{A12FA001-AC4F-418D-AE19-62706E023703}">
                      <ahyp:hlinkClr val="tx"/>
                    </a:ext>
                  </a:extLst>
                </a:hlinkClick>
              </a:rPr>
              <a:t>Mitratech GRC Certificate for the first time ever</a:t>
            </a:r>
            <a:r>
              <a:rPr lang="en" sz="1100">
                <a:latin typeface="Arial"/>
                <a:ea typeface="Arial"/>
                <a:cs typeface="Arial"/>
                <a:sym typeface="Arial"/>
              </a:rPr>
              <a:t> — a hands-on learning track built for GRC practitioners like you. You can also earn a certificate of attendance that you can use to self-report to your credentialing body to request CPE, so this counts toward your professional development hours. </a:t>
            </a:r>
            <a:endParaRPr sz="11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tratechGRC_Theme">
  <a:themeElements>
    <a:clrScheme name="Custom 4">
      <a:dk1>
        <a:srgbClr val="051647"/>
      </a:dk1>
      <a:lt1>
        <a:srgbClr val="FFFFFF"/>
      </a:lt1>
      <a:dk2>
        <a:srgbClr val="051647"/>
      </a:dk2>
      <a:lt2>
        <a:srgbClr val="DCF0FD"/>
      </a:lt2>
      <a:accent1>
        <a:srgbClr val="4CC2E2"/>
      </a:accent1>
      <a:accent2>
        <a:srgbClr val="071C4D"/>
      </a:accent2>
      <a:accent3>
        <a:srgbClr val="E85A3D"/>
      </a:accent3>
      <a:accent4>
        <a:srgbClr val="FE9B4D"/>
      </a:accent4>
      <a:accent5>
        <a:srgbClr val="7336AD"/>
      </a:accent5>
      <a:accent6>
        <a:srgbClr val="C53F88"/>
      </a:accent6>
      <a:hlink>
        <a:srgbClr val="2552EB"/>
      </a:hlink>
      <a:folHlink>
        <a:srgbClr val="2552E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